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6" r:id="rId2"/>
    <p:sldId id="261" r:id="rId3"/>
    <p:sldId id="267" r:id="rId4"/>
    <p:sldId id="274" r:id="rId5"/>
    <p:sldId id="275" r:id="rId6"/>
    <p:sldId id="276" r:id="rId7"/>
    <p:sldId id="271" r:id="rId8"/>
    <p:sldId id="27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F5FFFC-D13E-43FE-A74F-111A04712BEB}" v="195" dt="2025-03-13T16:05:50.8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0823" autoAdjust="0"/>
  </p:normalViewPr>
  <p:slideViewPr>
    <p:cSldViewPr snapToGrid="0">
      <p:cViewPr varScale="1">
        <p:scale>
          <a:sx n="62" d="100"/>
          <a:sy n="62" d="100"/>
        </p:scale>
        <p:origin x="1266" y="6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geon Lee" userId="49b576eef5783d5b" providerId="LiveId" clId="{11F5FFFC-D13E-43FE-A74F-111A04712BEB}"/>
    <pc:docChg chg="undo custSel addSld delSld modSld">
      <pc:chgData name="Jongeon Lee" userId="49b576eef5783d5b" providerId="LiveId" clId="{11F5FFFC-D13E-43FE-A74F-111A04712BEB}" dt="2025-03-13T20:17:41.798" v="3233" actId="5793"/>
      <pc:docMkLst>
        <pc:docMk/>
      </pc:docMkLst>
      <pc:sldChg chg="addSp delSp mod modNotesTx">
        <pc:chgData name="Jongeon Lee" userId="49b576eef5783d5b" providerId="LiveId" clId="{11F5FFFC-D13E-43FE-A74F-111A04712BEB}" dt="2025-03-13T17:20:43.028" v="2762" actId="113"/>
        <pc:sldMkLst>
          <pc:docMk/>
          <pc:sldMk cId="2197912773" sldId="261"/>
        </pc:sldMkLst>
        <pc:spChg chg="add del">
          <ac:chgData name="Jongeon Lee" userId="49b576eef5783d5b" providerId="LiveId" clId="{11F5FFFC-D13E-43FE-A74F-111A04712BEB}" dt="2025-03-13T17:20:33.998" v="2756" actId="22"/>
          <ac:spMkLst>
            <pc:docMk/>
            <pc:sldMk cId="2197912773" sldId="261"/>
            <ac:spMk id="3" creationId="{FF5F311F-D001-B163-6648-2663045981E0}"/>
          </ac:spMkLst>
        </pc:spChg>
      </pc:sldChg>
      <pc:sldChg chg="modNotesTx">
        <pc:chgData name="Jongeon Lee" userId="49b576eef5783d5b" providerId="LiveId" clId="{11F5FFFC-D13E-43FE-A74F-111A04712BEB}" dt="2025-03-13T17:18:44.679" v="2754"/>
        <pc:sldMkLst>
          <pc:docMk/>
          <pc:sldMk cId="3276457026" sldId="266"/>
        </pc:sldMkLst>
      </pc:sldChg>
      <pc:sldChg chg="addSp delSp modSp mod modNotesTx">
        <pc:chgData name="Jongeon Lee" userId="49b576eef5783d5b" providerId="LiveId" clId="{11F5FFFC-D13E-43FE-A74F-111A04712BEB}" dt="2025-03-13T20:17:41.798" v="3233" actId="5793"/>
        <pc:sldMkLst>
          <pc:docMk/>
          <pc:sldMk cId="1829766504" sldId="267"/>
        </pc:sldMkLst>
        <pc:spChg chg="add del mod">
          <ac:chgData name="Jongeon Lee" userId="49b576eef5783d5b" providerId="LiveId" clId="{11F5FFFC-D13E-43FE-A74F-111A04712BEB}" dt="2025-03-13T14:26:05.195" v="43" actId="1036"/>
          <ac:spMkLst>
            <pc:docMk/>
            <pc:sldMk cId="1829766504" sldId="267"/>
            <ac:spMk id="9" creationId="{00F83AE1-16DD-BCF6-B1E8-F761E8E8AD1D}"/>
          </ac:spMkLst>
        </pc:spChg>
        <pc:spChg chg="mod">
          <ac:chgData name="Jongeon Lee" userId="49b576eef5783d5b" providerId="LiveId" clId="{11F5FFFC-D13E-43FE-A74F-111A04712BEB}" dt="2025-03-13T15:02:19.307" v="943" actId="14100"/>
          <ac:spMkLst>
            <pc:docMk/>
            <pc:sldMk cId="1829766504" sldId="267"/>
            <ac:spMk id="12" creationId="{A335D064-C7BF-5F73-2992-ECBAF49DFBE0}"/>
          </ac:spMkLst>
        </pc:spChg>
        <pc:picChg chg="mod">
          <ac:chgData name="Jongeon Lee" userId="49b576eef5783d5b" providerId="LiveId" clId="{11F5FFFC-D13E-43FE-A74F-111A04712BEB}" dt="2025-03-13T14:37:56.846" v="535" actId="1076"/>
          <ac:picMkLst>
            <pc:docMk/>
            <pc:sldMk cId="1829766504" sldId="267"/>
            <ac:picMk id="10" creationId="{63B9112C-0558-2C58-7C25-4032971AA578}"/>
          </ac:picMkLst>
        </pc:picChg>
      </pc:sldChg>
      <pc:sldChg chg="del">
        <pc:chgData name="Jongeon Lee" userId="49b576eef5783d5b" providerId="LiveId" clId="{11F5FFFC-D13E-43FE-A74F-111A04712BEB}" dt="2025-03-13T14:22:36.564" v="1" actId="47"/>
        <pc:sldMkLst>
          <pc:docMk/>
          <pc:sldMk cId="3047430486" sldId="268"/>
        </pc:sldMkLst>
      </pc:sldChg>
      <pc:sldChg chg="del">
        <pc:chgData name="Jongeon Lee" userId="49b576eef5783d5b" providerId="LiveId" clId="{11F5FFFC-D13E-43FE-A74F-111A04712BEB}" dt="2025-03-13T14:22:35.769" v="0" actId="47"/>
        <pc:sldMkLst>
          <pc:docMk/>
          <pc:sldMk cId="1356185054" sldId="269"/>
        </pc:sldMkLst>
      </pc:sldChg>
      <pc:sldChg chg="del">
        <pc:chgData name="Jongeon Lee" userId="49b576eef5783d5b" providerId="LiveId" clId="{11F5FFFC-D13E-43FE-A74F-111A04712BEB}" dt="2025-03-13T14:22:37.825" v="2" actId="47"/>
        <pc:sldMkLst>
          <pc:docMk/>
          <pc:sldMk cId="61639357" sldId="270"/>
        </pc:sldMkLst>
      </pc:sldChg>
      <pc:sldChg chg="addSp delSp modSp mod modNotesTx">
        <pc:chgData name="Jongeon Lee" userId="49b576eef5783d5b" providerId="LiveId" clId="{11F5FFFC-D13E-43FE-A74F-111A04712BEB}" dt="2025-03-13T18:45:46.806" v="3229" actId="20577"/>
        <pc:sldMkLst>
          <pc:docMk/>
          <pc:sldMk cId="189875704" sldId="271"/>
        </pc:sldMkLst>
        <pc:spChg chg="add mod">
          <ac:chgData name="Jongeon Lee" userId="49b576eef5783d5b" providerId="LiveId" clId="{11F5FFFC-D13E-43FE-A74F-111A04712BEB}" dt="2025-03-13T14:26:18.354" v="67" actId="6549"/>
          <ac:spMkLst>
            <pc:docMk/>
            <pc:sldMk cId="189875704" sldId="271"/>
            <ac:spMk id="2" creationId="{E90D7DE6-BC9F-7E58-79C2-012A2092E7BF}"/>
          </ac:spMkLst>
        </pc:spChg>
        <pc:spChg chg="add mod">
          <ac:chgData name="Jongeon Lee" userId="49b576eef5783d5b" providerId="LiveId" clId="{11F5FFFC-D13E-43FE-A74F-111A04712BEB}" dt="2025-03-13T15:58:52.659" v="2439" actId="20577"/>
          <ac:spMkLst>
            <pc:docMk/>
            <pc:sldMk cId="189875704" sldId="271"/>
            <ac:spMk id="3" creationId="{A92224C0-041F-0571-0D12-1973E716A5F3}"/>
          </ac:spMkLst>
        </pc:spChg>
        <pc:spChg chg="del">
          <ac:chgData name="Jongeon Lee" userId="49b576eef5783d5b" providerId="LiveId" clId="{11F5FFFC-D13E-43FE-A74F-111A04712BEB}" dt="2025-03-13T14:26:09.493" v="44" actId="478"/>
          <ac:spMkLst>
            <pc:docMk/>
            <pc:sldMk cId="189875704" sldId="271"/>
            <ac:spMk id="9" creationId="{6B1D353A-9130-864B-56FE-197A41BE105D}"/>
          </ac:spMkLst>
        </pc:spChg>
        <pc:spChg chg="del">
          <ac:chgData name="Jongeon Lee" userId="49b576eef5783d5b" providerId="LiveId" clId="{11F5FFFC-D13E-43FE-A74F-111A04712BEB}" dt="2025-03-13T14:25:20.004" v="17" actId="478"/>
          <ac:spMkLst>
            <pc:docMk/>
            <pc:sldMk cId="189875704" sldId="271"/>
            <ac:spMk id="12" creationId="{39398482-C67E-635B-5118-D14033DEF59D}"/>
          </ac:spMkLst>
        </pc:spChg>
      </pc:sldChg>
      <pc:sldChg chg="modSp mod">
        <pc:chgData name="Jongeon Lee" userId="49b576eef5783d5b" providerId="LiveId" clId="{11F5FFFC-D13E-43FE-A74F-111A04712BEB}" dt="2025-03-13T15:57:10.157" v="2258" actId="465"/>
        <pc:sldMkLst>
          <pc:docMk/>
          <pc:sldMk cId="2168125209" sldId="273"/>
        </pc:sldMkLst>
        <pc:spChg chg="mod">
          <ac:chgData name="Jongeon Lee" userId="49b576eef5783d5b" providerId="LiveId" clId="{11F5FFFC-D13E-43FE-A74F-111A04712BEB}" dt="2025-03-13T15:57:10.157" v="2258" actId="465"/>
          <ac:spMkLst>
            <pc:docMk/>
            <pc:sldMk cId="2168125209" sldId="273"/>
            <ac:spMk id="5" creationId="{DD75AB2A-1273-33C5-BD88-DFBA17250D91}"/>
          </ac:spMkLst>
        </pc:spChg>
      </pc:sldChg>
      <pc:sldChg chg="addSp delSp modSp add mod modNotesTx">
        <pc:chgData name="Jongeon Lee" userId="49b576eef5783d5b" providerId="LiveId" clId="{11F5FFFC-D13E-43FE-A74F-111A04712BEB}" dt="2025-03-13T18:04:18.287" v="2896" actId="20577"/>
        <pc:sldMkLst>
          <pc:docMk/>
          <pc:sldMk cId="910401143" sldId="274"/>
        </pc:sldMkLst>
        <pc:spChg chg="mod">
          <ac:chgData name="Jongeon Lee" userId="49b576eef5783d5b" providerId="LiveId" clId="{11F5FFFC-D13E-43FE-A74F-111A04712BEB}" dt="2025-03-13T15:02:58.247" v="956" actId="20577"/>
          <ac:spMkLst>
            <pc:docMk/>
            <pc:sldMk cId="910401143" sldId="274"/>
            <ac:spMk id="9" creationId="{018A2EAD-2F66-3D12-3B11-089C189A0038}"/>
          </ac:spMkLst>
        </pc:spChg>
        <pc:spChg chg="mod">
          <ac:chgData name="Jongeon Lee" userId="49b576eef5783d5b" providerId="LiveId" clId="{11F5FFFC-D13E-43FE-A74F-111A04712BEB}" dt="2025-03-13T17:33:30.699" v="2782" actId="6549"/>
          <ac:spMkLst>
            <pc:docMk/>
            <pc:sldMk cId="910401143" sldId="274"/>
            <ac:spMk id="12" creationId="{BBF721A1-D32C-2A03-E2C1-E00B5BF9205E}"/>
          </ac:spMkLst>
        </pc:spChg>
        <pc:graphicFrameChg chg="add mod modGraphic">
          <ac:chgData name="Jongeon Lee" userId="49b576eef5783d5b" providerId="LiveId" clId="{11F5FFFC-D13E-43FE-A74F-111A04712BEB}" dt="2025-03-13T17:33:36.302" v="2791" actId="1035"/>
          <ac:graphicFrameMkLst>
            <pc:docMk/>
            <pc:sldMk cId="910401143" sldId="274"/>
            <ac:graphicFrameMk id="2" creationId="{8FC22188-E9A8-4AE5-4738-B819092CEA21}"/>
          </ac:graphicFrameMkLst>
        </pc:graphicFrameChg>
        <pc:picChg chg="add del mod">
          <ac:chgData name="Jongeon Lee" userId="49b576eef5783d5b" providerId="LiveId" clId="{11F5FFFC-D13E-43FE-A74F-111A04712BEB}" dt="2025-03-13T15:18:18.906" v="1190" actId="478"/>
          <ac:picMkLst>
            <pc:docMk/>
            <pc:sldMk cId="910401143" sldId="274"/>
            <ac:picMk id="1026" creationId="{FD7D082A-6649-E37E-030E-C30B8BA0E6D9}"/>
          </ac:picMkLst>
        </pc:picChg>
      </pc:sldChg>
      <pc:sldChg chg="addSp delSp modSp add mod modNotesTx">
        <pc:chgData name="Jongeon Lee" userId="49b576eef5783d5b" providerId="LiveId" clId="{11F5FFFC-D13E-43FE-A74F-111A04712BEB}" dt="2025-03-13T18:45:16.995" v="3224" actId="20577"/>
        <pc:sldMkLst>
          <pc:docMk/>
          <pc:sldMk cId="1049664087" sldId="275"/>
        </pc:sldMkLst>
        <pc:spChg chg="mod">
          <ac:chgData name="Jongeon Lee" userId="49b576eef5783d5b" providerId="LiveId" clId="{11F5FFFC-D13E-43FE-A74F-111A04712BEB}" dt="2025-03-13T18:04:48.989" v="2904" actId="1035"/>
          <ac:spMkLst>
            <pc:docMk/>
            <pc:sldMk cId="1049664087" sldId="275"/>
            <ac:spMk id="12" creationId="{4487B375-317C-FC12-181D-75C9758BCC20}"/>
          </ac:spMkLst>
        </pc:spChg>
        <pc:graphicFrameChg chg="add del mod">
          <ac:chgData name="Jongeon Lee" userId="49b576eef5783d5b" providerId="LiveId" clId="{11F5FFFC-D13E-43FE-A74F-111A04712BEB}" dt="2025-03-13T15:31:53.716" v="1735" actId="3680"/>
          <ac:graphicFrameMkLst>
            <pc:docMk/>
            <pc:sldMk cId="1049664087" sldId="275"/>
            <ac:graphicFrameMk id="2" creationId="{C0DA3074-1517-50C7-06A0-D74C116DEF5B}"/>
          </ac:graphicFrameMkLst>
        </pc:graphicFrameChg>
        <pc:graphicFrameChg chg="add mod modGraphic">
          <ac:chgData name="Jongeon Lee" userId="49b576eef5783d5b" providerId="LiveId" clId="{11F5FFFC-D13E-43FE-A74F-111A04712BEB}" dt="2025-03-13T18:04:51.039" v="2909" actId="1035"/>
          <ac:graphicFrameMkLst>
            <pc:docMk/>
            <pc:sldMk cId="1049664087" sldId="275"/>
            <ac:graphicFrameMk id="3" creationId="{A632B3E1-F931-02E0-74CB-90F28059A390}"/>
          </ac:graphicFrameMkLst>
        </pc:graphicFrameChg>
      </pc:sldChg>
      <pc:sldChg chg="addSp delSp modSp add mod modAnim modNotesTx">
        <pc:chgData name="Jongeon Lee" userId="49b576eef5783d5b" providerId="LiveId" clId="{11F5FFFC-D13E-43FE-A74F-111A04712BEB}" dt="2025-03-13T18:34:36.920" v="3072" actId="20577"/>
        <pc:sldMkLst>
          <pc:docMk/>
          <pc:sldMk cId="2227747711" sldId="276"/>
        </pc:sldMkLst>
        <pc:spChg chg="add del">
          <ac:chgData name="Jongeon Lee" userId="49b576eef5783d5b" providerId="LiveId" clId="{11F5FFFC-D13E-43FE-A74F-111A04712BEB}" dt="2025-03-13T15:42:34.704" v="2146" actId="478"/>
          <ac:spMkLst>
            <pc:docMk/>
            <pc:sldMk cId="2227747711" sldId="276"/>
            <ac:spMk id="4" creationId="{DE0B088B-FB0D-CD25-D3D0-9A98030107A7}"/>
          </ac:spMkLst>
        </pc:spChg>
        <pc:spChg chg="add del">
          <ac:chgData name="Jongeon Lee" userId="49b576eef5783d5b" providerId="LiveId" clId="{11F5FFFC-D13E-43FE-A74F-111A04712BEB}" dt="2025-03-13T15:42:50.322" v="2148" actId="478"/>
          <ac:spMkLst>
            <pc:docMk/>
            <pc:sldMk cId="2227747711" sldId="276"/>
            <ac:spMk id="6" creationId="{82446883-3DED-CCF0-2893-98410FB12643}"/>
          </ac:spMkLst>
        </pc:spChg>
        <pc:spChg chg="mod">
          <ac:chgData name="Jongeon Lee" userId="49b576eef5783d5b" providerId="LiveId" clId="{11F5FFFC-D13E-43FE-A74F-111A04712BEB}" dt="2025-03-13T15:41:42.965" v="2143" actId="115"/>
          <ac:spMkLst>
            <pc:docMk/>
            <pc:sldMk cId="2227747711" sldId="276"/>
            <ac:spMk id="9" creationId="{DEDA3DFC-892C-5012-3256-D4788CDB5034}"/>
          </ac:spMkLst>
        </pc:spChg>
        <pc:spChg chg="add del">
          <ac:chgData name="Jongeon Lee" userId="49b576eef5783d5b" providerId="LiveId" clId="{11F5FFFC-D13E-43FE-A74F-111A04712BEB}" dt="2025-03-13T15:43:14.619" v="2150" actId="478"/>
          <ac:spMkLst>
            <pc:docMk/>
            <pc:sldMk cId="2227747711" sldId="276"/>
            <ac:spMk id="11" creationId="{5C4A651D-F5ED-B4F5-D46D-4F9A20B12F8C}"/>
          </ac:spMkLst>
        </pc:spChg>
        <pc:spChg chg="del">
          <ac:chgData name="Jongeon Lee" userId="49b576eef5783d5b" providerId="LiveId" clId="{11F5FFFC-D13E-43FE-A74F-111A04712BEB}" dt="2025-03-13T15:41:52.780" v="2144" actId="478"/>
          <ac:spMkLst>
            <pc:docMk/>
            <pc:sldMk cId="2227747711" sldId="276"/>
            <ac:spMk id="12" creationId="{2E8A25CB-DA58-8F54-77BE-8FC7167967A7}"/>
          </ac:spMkLst>
        </pc:spChg>
        <pc:graphicFrameChg chg="del">
          <ac:chgData name="Jongeon Lee" userId="49b576eef5783d5b" providerId="LiveId" clId="{11F5FFFC-D13E-43FE-A74F-111A04712BEB}" dt="2025-03-13T15:41:30.636" v="2136" actId="478"/>
          <ac:graphicFrameMkLst>
            <pc:docMk/>
            <pc:sldMk cId="2227747711" sldId="276"/>
            <ac:graphicFrameMk id="3" creationId="{612AE15D-9842-5825-28CE-24AFE157B3B0}"/>
          </ac:graphicFrameMkLst>
        </pc:graphicFrameChg>
        <pc:picChg chg="mod">
          <ac:chgData name="Jongeon Lee" userId="49b576eef5783d5b" providerId="LiveId" clId="{11F5FFFC-D13E-43FE-A74F-111A04712BEB}" dt="2025-03-13T16:04:54.327" v="2568" actId="1076"/>
          <ac:picMkLst>
            <pc:docMk/>
            <pc:sldMk cId="2227747711" sldId="276"/>
            <ac:picMk id="10" creationId="{41AB7137-929D-E043-45C2-A25BDEE6EDE3}"/>
          </ac:picMkLst>
        </pc:picChg>
        <pc:picChg chg="add mod">
          <ac:chgData name="Jongeon Lee" userId="49b576eef5783d5b" providerId="LiveId" clId="{11F5FFFC-D13E-43FE-A74F-111A04712BEB}" dt="2025-03-13T16:07:29.171" v="2582" actId="1076"/>
          <ac:picMkLst>
            <pc:docMk/>
            <pc:sldMk cId="2227747711" sldId="276"/>
            <ac:picMk id="13" creationId="{B9E4A063-ACA9-A372-56F7-B954A3B5744B}"/>
          </ac:picMkLst>
        </pc:picChg>
        <pc:picChg chg="add del mod">
          <ac:chgData name="Jongeon Lee" userId="49b576eef5783d5b" providerId="LiveId" clId="{11F5FFFC-D13E-43FE-A74F-111A04712BEB}" dt="2025-03-13T15:51:12.616" v="2185" actId="478"/>
          <ac:picMkLst>
            <pc:docMk/>
            <pc:sldMk cId="2227747711" sldId="276"/>
            <ac:picMk id="15" creationId="{60F6C23C-9431-A1F1-AE80-A458EAA90E14}"/>
          </ac:picMkLst>
        </pc:picChg>
        <pc:picChg chg="add mod">
          <ac:chgData name="Jongeon Lee" userId="49b576eef5783d5b" providerId="LiveId" clId="{11F5FFFC-D13E-43FE-A74F-111A04712BEB}" dt="2025-03-13T16:05:50.821" v="2580" actId="1076"/>
          <ac:picMkLst>
            <pc:docMk/>
            <pc:sldMk cId="2227747711" sldId="276"/>
            <ac:picMk id="17" creationId="{3D91E96B-AD66-3424-C5E0-720D1DCF1124}"/>
          </ac:picMkLst>
        </pc:picChg>
        <pc:picChg chg="add mod">
          <ac:chgData name="Jongeon Lee" userId="49b576eef5783d5b" providerId="LiveId" clId="{11F5FFFC-D13E-43FE-A74F-111A04712BEB}" dt="2025-03-13T16:05:50.821" v="2580" actId="1076"/>
          <ac:picMkLst>
            <pc:docMk/>
            <pc:sldMk cId="2227747711" sldId="276"/>
            <ac:picMk id="18" creationId="{DEF1815B-5BAF-7112-35CE-8BA0E653C76B}"/>
          </ac:picMkLst>
        </pc:picChg>
        <pc:picChg chg="add mod">
          <ac:chgData name="Jongeon Lee" userId="49b576eef5783d5b" providerId="LiveId" clId="{11F5FFFC-D13E-43FE-A74F-111A04712BEB}" dt="2025-03-13T16:05:50.821" v="2580" actId="1076"/>
          <ac:picMkLst>
            <pc:docMk/>
            <pc:sldMk cId="2227747711" sldId="276"/>
            <ac:picMk id="19" creationId="{380B700F-B1A3-BA8F-4EBF-50D55EF0A81B}"/>
          </ac:picMkLst>
        </pc:picChg>
        <pc:picChg chg="add del mod">
          <ac:chgData name="Jongeon Lee" userId="49b576eef5783d5b" providerId="LiveId" clId="{11F5FFFC-D13E-43FE-A74F-111A04712BEB}" dt="2025-03-13T15:45:24.936" v="2161" actId="478"/>
          <ac:picMkLst>
            <pc:docMk/>
            <pc:sldMk cId="2227747711" sldId="276"/>
            <ac:picMk id="2050" creationId="{8A1ED2F5-3D7E-281A-72EA-B032D7166A21}"/>
          </ac:picMkLst>
        </pc:picChg>
        <pc:picChg chg="add del mod">
          <ac:chgData name="Jongeon Lee" userId="49b576eef5783d5b" providerId="LiveId" clId="{11F5FFFC-D13E-43FE-A74F-111A04712BEB}" dt="2025-03-13T15:46:18.894" v="2168" actId="478"/>
          <ac:picMkLst>
            <pc:docMk/>
            <pc:sldMk cId="2227747711" sldId="276"/>
            <ac:picMk id="2052" creationId="{6EB764A9-E1D0-5743-0004-6A5B1F9DE619}"/>
          </ac:picMkLst>
        </pc:picChg>
        <pc:picChg chg="add del mod">
          <ac:chgData name="Jongeon Lee" userId="49b576eef5783d5b" providerId="LiveId" clId="{11F5FFFC-D13E-43FE-A74F-111A04712BEB}" dt="2025-03-13T15:46:56.558" v="2173" actId="478"/>
          <ac:picMkLst>
            <pc:docMk/>
            <pc:sldMk cId="2227747711" sldId="276"/>
            <ac:picMk id="2054" creationId="{29E93F91-887E-2A27-6094-1CC90A109D75}"/>
          </ac:picMkLst>
        </pc:picChg>
        <pc:picChg chg="add mod">
          <ac:chgData name="Jongeon Lee" userId="49b576eef5783d5b" providerId="LiveId" clId="{11F5FFFC-D13E-43FE-A74F-111A04712BEB}" dt="2025-03-13T16:05:50.821" v="2580" actId="1076"/>
          <ac:picMkLst>
            <pc:docMk/>
            <pc:sldMk cId="2227747711" sldId="276"/>
            <ac:picMk id="2056" creationId="{83089514-0FF7-6B72-19C0-F429C1FF7B83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2890B7-6A9C-4221-9CB5-017EE128AE3F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CA"/>
        </a:p>
      </dgm:t>
    </dgm:pt>
    <dgm:pt modelId="{8641ABB0-EAEE-4B8E-8641-836759873BEC}">
      <dgm:prSet phldrT="[Text]"/>
      <dgm:spPr/>
      <dgm:t>
        <a:bodyPr/>
        <a:lstStyle/>
        <a:p>
          <a:r>
            <a:rPr lang="en-CA" dirty="0"/>
            <a:t>Course Data Collected</a:t>
          </a:r>
        </a:p>
      </dgm:t>
    </dgm:pt>
    <dgm:pt modelId="{8B435916-D00C-4FEA-8164-8C396DAB5D1B}" type="parTrans" cxnId="{9F821157-0CE2-4F27-8FE7-476FF25E8B28}">
      <dgm:prSet/>
      <dgm:spPr/>
      <dgm:t>
        <a:bodyPr/>
        <a:lstStyle/>
        <a:p>
          <a:endParaRPr lang="en-CA"/>
        </a:p>
      </dgm:t>
    </dgm:pt>
    <dgm:pt modelId="{03568789-75BB-47BF-8D40-36474CDCFB22}" type="sibTrans" cxnId="{9F821157-0CE2-4F27-8FE7-476FF25E8B28}">
      <dgm:prSet/>
      <dgm:spPr/>
      <dgm:t>
        <a:bodyPr/>
        <a:lstStyle/>
        <a:p>
          <a:endParaRPr lang="en-CA"/>
        </a:p>
      </dgm:t>
    </dgm:pt>
    <dgm:pt modelId="{29BD2DA7-C454-4B58-9FF6-8E7B1DB2C9D7}">
      <dgm:prSet phldrT="[Text]"/>
      <dgm:spPr/>
      <dgm:t>
        <a:bodyPr/>
        <a:lstStyle/>
        <a:p>
          <a:r>
            <a:rPr lang="en-CA" dirty="0"/>
            <a:t>Reviewed &amp; Uploaded</a:t>
          </a:r>
        </a:p>
      </dgm:t>
    </dgm:pt>
    <dgm:pt modelId="{C341ECC5-4530-4102-9244-EC5CCCA3ADD2}" type="parTrans" cxnId="{19D6A972-F212-4199-ABAA-72F6EE790F29}">
      <dgm:prSet/>
      <dgm:spPr/>
      <dgm:t>
        <a:bodyPr/>
        <a:lstStyle/>
        <a:p>
          <a:endParaRPr lang="en-CA"/>
        </a:p>
      </dgm:t>
    </dgm:pt>
    <dgm:pt modelId="{67FDB4AB-F9DF-46A7-8B76-9A2A7F9E0204}" type="sibTrans" cxnId="{19D6A972-F212-4199-ABAA-72F6EE790F29}">
      <dgm:prSet/>
      <dgm:spPr/>
      <dgm:t>
        <a:bodyPr/>
        <a:lstStyle/>
        <a:p>
          <a:endParaRPr lang="en-CA"/>
        </a:p>
      </dgm:t>
    </dgm:pt>
    <dgm:pt modelId="{553F8569-8EDA-4205-9728-DB7CAB110D4F}">
      <dgm:prSet phldrT="[Text]"/>
      <dgm:spPr/>
      <dgm:t>
        <a:bodyPr/>
        <a:lstStyle/>
        <a:p>
          <a:r>
            <a:rPr lang="en-CA" dirty="0"/>
            <a:t> Data Normalization</a:t>
          </a:r>
        </a:p>
      </dgm:t>
    </dgm:pt>
    <dgm:pt modelId="{78FBB963-057B-4D61-B05C-392F998C5B7F}" type="parTrans" cxnId="{E7C45332-D974-4FDE-B15A-AABD3B46757A}">
      <dgm:prSet/>
      <dgm:spPr/>
      <dgm:t>
        <a:bodyPr/>
        <a:lstStyle/>
        <a:p>
          <a:endParaRPr lang="en-CA"/>
        </a:p>
      </dgm:t>
    </dgm:pt>
    <dgm:pt modelId="{F9F631EE-14C4-4DF0-AFB0-F28D878B7263}" type="sibTrans" cxnId="{E7C45332-D974-4FDE-B15A-AABD3B46757A}">
      <dgm:prSet/>
      <dgm:spPr/>
      <dgm:t>
        <a:bodyPr/>
        <a:lstStyle/>
        <a:p>
          <a:endParaRPr lang="en-CA"/>
        </a:p>
      </dgm:t>
    </dgm:pt>
    <dgm:pt modelId="{948963A4-E58A-447B-A7A6-3FD125017F99}">
      <dgm:prSet phldrT="[Text]"/>
      <dgm:spPr/>
      <dgm:t>
        <a:bodyPr/>
        <a:lstStyle/>
        <a:p>
          <a:r>
            <a:rPr lang="en-CA" dirty="0"/>
            <a:t>Data Analyzed</a:t>
          </a:r>
        </a:p>
      </dgm:t>
    </dgm:pt>
    <dgm:pt modelId="{5ACBF776-0F09-46A4-BC81-08061CA2A75C}" type="parTrans" cxnId="{B46BD048-3F69-40C3-BB78-151AFEBAFE35}">
      <dgm:prSet/>
      <dgm:spPr/>
      <dgm:t>
        <a:bodyPr/>
        <a:lstStyle/>
        <a:p>
          <a:endParaRPr lang="en-CA"/>
        </a:p>
      </dgm:t>
    </dgm:pt>
    <dgm:pt modelId="{379649FB-4E73-4401-9202-DED49B50E978}" type="sibTrans" cxnId="{B46BD048-3F69-40C3-BB78-151AFEBAFE35}">
      <dgm:prSet/>
      <dgm:spPr/>
      <dgm:t>
        <a:bodyPr/>
        <a:lstStyle/>
        <a:p>
          <a:endParaRPr lang="en-CA"/>
        </a:p>
      </dgm:t>
    </dgm:pt>
    <dgm:pt modelId="{F426257C-0222-4C52-A608-6A6886A23ABD}">
      <dgm:prSet phldrT="[Text]"/>
      <dgm:spPr/>
      <dgm:t>
        <a:bodyPr/>
        <a:lstStyle/>
        <a:p>
          <a:r>
            <a:rPr lang="en-CA" dirty="0"/>
            <a:t>Requesting Missing Data</a:t>
          </a:r>
        </a:p>
      </dgm:t>
    </dgm:pt>
    <dgm:pt modelId="{A7F53191-367D-41B7-AD93-7264788475FF}" type="parTrans" cxnId="{DD615EC3-140D-4C01-8612-F96AC0096C64}">
      <dgm:prSet/>
      <dgm:spPr/>
      <dgm:t>
        <a:bodyPr/>
        <a:lstStyle/>
        <a:p>
          <a:endParaRPr lang="en-CA"/>
        </a:p>
      </dgm:t>
    </dgm:pt>
    <dgm:pt modelId="{BB15E70F-6FCC-4642-9DD4-FDC2ED36B83F}" type="sibTrans" cxnId="{DD615EC3-140D-4C01-8612-F96AC0096C64}">
      <dgm:prSet/>
      <dgm:spPr/>
      <dgm:t>
        <a:bodyPr/>
        <a:lstStyle/>
        <a:p>
          <a:endParaRPr lang="en-CA"/>
        </a:p>
      </dgm:t>
    </dgm:pt>
    <dgm:pt modelId="{3FF9391C-482E-4BC8-8376-CEC49AB639B0}" type="pres">
      <dgm:prSet presAssocID="{4F2890B7-6A9C-4221-9CB5-017EE128AE3F}" presName="Name0" presStyleCnt="0">
        <dgm:presLayoutVars>
          <dgm:dir/>
          <dgm:resizeHandles val="exact"/>
        </dgm:presLayoutVars>
      </dgm:prSet>
      <dgm:spPr/>
    </dgm:pt>
    <dgm:pt modelId="{825E2817-D966-4DCC-9721-E8C61CBFACD3}" type="pres">
      <dgm:prSet presAssocID="{8641ABB0-EAEE-4B8E-8641-836759873BEC}" presName="node" presStyleLbl="node1" presStyleIdx="0" presStyleCnt="5">
        <dgm:presLayoutVars>
          <dgm:bulletEnabled val="1"/>
        </dgm:presLayoutVars>
      </dgm:prSet>
      <dgm:spPr/>
    </dgm:pt>
    <dgm:pt modelId="{BB18DDCB-3DED-4800-B510-7529BF02F1D0}" type="pres">
      <dgm:prSet presAssocID="{03568789-75BB-47BF-8D40-36474CDCFB22}" presName="sibTrans" presStyleLbl="sibTrans2D1" presStyleIdx="0" presStyleCnt="4"/>
      <dgm:spPr/>
    </dgm:pt>
    <dgm:pt modelId="{E4A7FB64-D36D-4861-AC1C-8A51E11727AF}" type="pres">
      <dgm:prSet presAssocID="{03568789-75BB-47BF-8D40-36474CDCFB22}" presName="connectorText" presStyleLbl="sibTrans2D1" presStyleIdx="0" presStyleCnt="4"/>
      <dgm:spPr/>
    </dgm:pt>
    <dgm:pt modelId="{A9EE8C78-1A08-4850-8224-6FD6886B9A02}" type="pres">
      <dgm:prSet presAssocID="{948963A4-E58A-447B-A7A6-3FD125017F99}" presName="node" presStyleLbl="node1" presStyleIdx="1" presStyleCnt="5">
        <dgm:presLayoutVars>
          <dgm:bulletEnabled val="1"/>
        </dgm:presLayoutVars>
      </dgm:prSet>
      <dgm:spPr/>
    </dgm:pt>
    <dgm:pt modelId="{6DF3B0B7-F4DE-43FF-A46E-91F062665B6E}" type="pres">
      <dgm:prSet presAssocID="{379649FB-4E73-4401-9202-DED49B50E978}" presName="sibTrans" presStyleLbl="sibTrans2D1" presStyleIdx="1" presStyleCnt="4"/>
      <dgm:spPr/>
    </dgm:pt>
    <dgm:pt modelId="{694976A2-1183-4EAD-A1B5-5ECBFFD869E3}" type="pres">
      <dgm:prSet presAssocID="{379649FB-4E73-4401-9202-DED49B50E978}" presName="connectorText" presStyleLbl="sibTrans2D1" presStyleIdx="1" presStyleCnt="4"/>
      <dgm:spPr/>
    </dgm:pt>
    <dgm:pt modelId="{1F9B97BC-2FF7-4D09-9E20-EA4621F247E2}" type="pres">
      <dgm:prSet presAssocID="{29BD2DA7-C454-4B58-9FF6-8E7B1DB2C9D7}" presName="node" presStyleLbl="node1" presStyleIdx="2" presStyleCnt="5">
        <dgm:presLayoutVars>
          <dgm:bulletEnabled val="1"/>
        </dgm:presLayoutVars>
      </dgm:prSet>
      <dgm:spPr/>
    </dgm:pt>
    <dgm:pt modelId="{2E7BB950-3EC8-4DF0-99E7-C227BFC1C032}" type="pres">
      <dgm:prSet presAssocID="{67FDB4AB-F9DF-46A7-8B76-9A2A7F9E0204}" presName="sibTrans" presStyleLbl="sibTrans2D1" presStyleIdx="2" presStyleCnt="4"/>
      <dgm:spPr/>
    </dgm:pt>
    <dgm:pt modelId="{D15D1836-8E08-49E7-B433-25E4237A842E}" type="pres">
      <dgm:prSet presAssocID="{67FDB4AB-F9DF-46A7-8B76-9A2A7F9E0204}" presName="connectorText" presStyleLbl="sibTrans2D1" presStyleIdx="2" presStyleCnt="4"/>
      <dgm:spPr/>
    </dgm:pt>
    <dgm:pt modelId="{87478376-E1C9-4D0A-9FDA-33F2E9653C8E}" type="pres">
      <dgm:prSet presAssocID="{F426257C-0222-4C52-A608-6A6886A23ABD}" presName="node" presStyleLbl="node1" presStyleIdx="3" presStyleCnt="5">
        <dgm:presLayoutVars>
          <dgm:bulletEnabled val="1"/>
        </dgm:presLayoutVars>
      </dgm:prSet>
      <dgm:spPr/>
    </dgm:pt>
    <dgm:pt modelId="{2CD8EEC4-DFCA-40F6-9236-1C96AE58D89A}" type="pres">
      <dgm:prSet presAssocID="{BB15E70F-6FCC-4642-9DD4-FDC2ED36B83F}" presName="sibTrans" presStyleLbl="sibTrans2D1" presStyleIdx="3" presStyleCnt="4"/>
      <dgm:spPr/>
    </dgm:pt>
    <dgm:pt modelId="{2372D154-83CD-4979-98CD-9C013C0CB44F}" type="pres">
      <dgm:prSet presAssocID="{BB15E70F-6FCC-4642-9DD4-FDC2ED36B83F}" presName="connectorText" presStyleLbl="sibTrans2D1" presStyleIdx="3" presStyleCnt="4"/>
      <dgm:spPr/>
    </dgm:pt>
    <dgm:pt modelId="{C081D184-C974-4F48-90AD-166BA02BF34F}" type="pres">
      <dgm:prSet presAssocID="{553F8569-8EDA-4205-9728-DB7CAB110D4F}" presName="node" presStyleLbl="node1" presStyleIdx="4" presStyleCnt="5">
        <dgm:presLayoutVars>
          <dgm:bulletEnabled val="1"/>
        </dgm:presLayoutVars>
      </dgm:prSet>
      <dgm:spPr/>
    </dgm:pt>
  </dgm:ptLst>
  <dgm:cxnLst>
    <dgm:cxn modelId="{E8AE3001-FA8C-45E2-AC1B-2B6E2862F54B}" type="presOf" srcId="{553F8569-8EDA-4205-9728-DB7CAB110D4F}" destId="{C081D184-C974-4F48-90AD-166BA02BF34F}" srcOrd="0" destOrd="0" presId="urn:microsoft.com/office/officeart/2005/8/layout/process1"/>
    <dgm:cxn modelId="{6D81F802-C364-4CAE-919E-EE5EEB755FC9}" type="presOf" srcId="{BB15E70F-6FCC-4642-9DD4-FDC2ED36B83F}" destId="{2CD8EEC4-DFCA-40F6-9236-1C96AE58D89A}" srcOrd="0" destOrd="0" presId="urn:microsoft.com/office/officeart/2005/8/layout/process1"/>
    <dgm:cxn modelId="{DA208116-B03C-4E21-80CC-11CCA34C6E95}" type="presOf" srcId="{03568789-75BB-47BF-8D40-36474CDCFB22}" destId="{BB18DDCB-3DED-4800-B510-7529BF02F1D0}" srcOrd="0" destOrd="0" presId="urn:microsoft.com/office/officeart/2005/8/layout/process1"/>
    <dgm:cxn modelId="{A7EC1422-2386-40B1-B288-907994E9DD92}" type="presOf" srcId="{948963A4-E58A-447B-A7A6-3FD125017F99}" destId="{A9EE8C78-1A08-4850-8224-6FD6886B9A02}" srcOrd="0" destOrd="0" presId="urn:microsoft.com/office/officeart/2005/8/layout/process1"/>
    <dgm:cxn modelId="{E7C45332-D974-4FDE-B15A-AABD3B46757A}" srcId="{4F2890B7-6A9C-4221-9CB5-017EE128AE3F}" destId="{553F8569-8EDA-4205-9728-DB7CAB110D4F}" srcOrd="4" destOrd="0" parTransId="{78FBB963-057B-4D61-B05C-392F998C5B7F}" sibTransId="{F9F631EE-14C4-4DF0-AFB0-F28D878B7263}"/>
    <dgm:cxn modelId="{3CE22140-0EEF-4927-86C9-62EBC7AB7B93}" type="presOf" srcId="{03568789-75BB-47BF-8D40-36474CDCFB22}" destId="{E4A7FB64-D36D-4861-AC1C-8A51E11727AF}" srcOrd="1" destOrd="0" presId="urn:microsoft.com/office/officeart/2005/8/layout/process1"/>
    <dgm:cxn modelId="{CB9B095F-B6B4-4AB4-AA75-55FFA1B77478}" type="presOf" srcId="{8641ABB0-EAEE-4B8E-8641-836759873BEC}" destId="{825E2817-D966-4DCC-9721-E8C61CBFACD3}" srcOrd="0" destOrd="0" presId="urn:microsoft.com/office/officeart/2005/8/layout/process1"/>
    <dgm:cxn modelId="{B46BD048-3F69-40C3-BB78-151AFEBAFE35}" srcId="{4F2890B7-6A9C-4221-9CB5-017EE128AE3F}" destId="{948963A4-E58A-447B-A7A6-3FD125017F99}" srcOrd="1" destOrd="0" parTransId="{5ACBF776-0F09-46A4-BC81-08061CA2A75C}" sibTransId="{379649FB-4E73-4401-9202-DED49B50E978}"/>
    <dgm:cxn modelId="{19FD056A-6CE9-45CC-9877-D9973A84A799}" type="presOf" srcId="{379649FB-4E73-4401-9202-DED49B50E978}" destId="{6DF3B0B7-F4DE-43FF-A46E-91F062665B6E}" srcOrd="0" destOrd="0" presId="urn:microsoft.com/office/officeart/2005/8/layout/process1"/>
    <dgm:cxn modelId="{90816351-3C19-4A46-870A-6AD40A59D032}" type="presOf" srcId="{67FDB4AB-F9DF-46A7-8B76-9A2A7F9E0204}" destId="{D15D1836-8E08-49E7-B433-25E4237A842E}" srcOrd="1" destOrd="0" presId="urn:microsoft.com/office/officeart/2005/8/layout/process1"/>
    <dgm:cxn modelId="{19D6A972-F212-4199-ABAA-72F6EE790F29}" srcId="{4F2890B7-6A9C-4221-9CB5-017EE128AE3F}" destId="{29BD2DA7-C454-4B58-9FF6-8E7B1DB2C9D7}" srcOrd="2" destOrd="0" parTransId="{C341ECC5-4530-4102-9244-EC5CCCA3ADD2}" sibTransId="{67FDB4AB-F9DF-46A7-8B76-9A2A7F9E0204}"/>
    <dgm:cxn modelId="{41791373-88D7-4438-BC1F-1ACCEFE243DD}" type="presOf" srcId="{4F2890B7-6A9C-4221-9CB5-017EE128AE3F}" destId="{3FF9391C-482E-4BC8-8376-CEC49AB639B0}" srcOrd="0" destOrd="0" presId="urn:microsoft.com/office/officeart/2005/8/layout/process1"/>
    <dgm:cxn modelId="{9F821157-0CE2-4F27-8FE7-476FF25E8B28}" srcId="{4F2890B7-6A9C-4221-9CB5-017EE128AE3F}" destId="{8641ABB0-EAEE-4B8E-8641-836759873BEC}" srcOrd="0" destOrd="0" parTransId="{8B435916-D00C-4FEA-8164-8C396DAB5D1B}" sibTransId="{03568789-75BB-47BF-8D40-36474CDCFB22}"/>
    <dgm:cxn modelId="{39302491-56AF-4C69-9F2B-8D324601AA3C}" type="presOf" srcId="{67FDB4AB-F9DF-46A7-8B76-9A2A7F9E0204}" destId="{2E7BB950-3EC8-4DF0-99E7-C227BFC1C032}" srcOrd="0" destOrd="0" presId="urn:microsoft.com/office/officeart/2005/8/layout/process1"/>
    <dgm:cxn modelId="{1BF9B7B8-ECEC-483C-827B-A53795CCF837}" type="presOf" srcId="{379649FB-4E73-4401-9202-DED49B50E978}" destId="{694976A2-1183-4EAD-A1B5-5ECBFFD869E3}" srcOrd="1" destOrd="0" presId="urn:microsoft.com/office/officeart/2005/8/layout/process1"/>
    <dgm:cxn modelId="{DD615EC3-140D-4C01-8612-F96AC0096C64}" srcId="{4F2890B7-6A9C-4221-9CB5-017EE128AE3F}" destId="{F426257C-0222-4C52-A608-6A6886A23ABD}" srcOrd="3" destOrd="0" parTransId="{A7F53191-367D-41B7-AD93-7264788475FF}" sibTransId="{BB15E70F-6FCC-4642-9DD4-FDC2ED36B83F}"/>
    <dgm:cxn modelId="{0FCA4ACE-91BF-4C89-B8C1-172E85B546C5}" type="presOf" srcId="{29BD2DA7-C454-4B58-9FF6-8E7B1DB2C9D7}" destId="{1F9B97BC-2FF7-4D09-9E20-EA4621F247E2}" srcOrd="0" destOrd="0" presId="urn:microsoft.com/office/officeart/2005/8/layout/process1"/>
    <dgm:cxn modelId="{97DE3FD4-453A-4312-BB06-8760EECF1FB9}" type="presOf" srcId="{F426257C-0222-4C52-A608-6A6886A23ABD}" destId="{87478376-E1C9-4D0A-9FDA-33F2E9653C8E}" srcOrd="0" destOrd="0" presId="urn:microsoft.com/office/officeart/2005/8/layout/process1"/>
    <dgm:cxn modelId="{27C1AAEC-EA5B-4760-9FA1-8DB098ED52C7}" type="presOf" srcId="{BB15E70F-6FCC-4642-9DD4-FDC2ED36B83F}" destId="{2372D154-83CD-4979-98CD-9C013C0CB44F}" srcOrd="1" destOrd="0" presId="urn:microsoft.com/office/officeart/2005/8/layout/process1"/>
    <dgm:cxn modelId="{347E1532-9FD2-4B4B-BCAD-3C6CA1D95893}" type="presParOf" srcId="{3FF9391C-482E-4BC8-8376-CEC49AB639B0}" destId="{825E2817-D966-4DCC-9721-E8C61CBFACD3}" srcOrd="0" destOrd="0" presId="urn:microsoft.com/office/officeart/2005/8/layout/process1"/>
    <dgm:cxn modelId="{FB5602F6-0FF1-41B3-B61E-F9F05CE7FCC0}" type="presParOf" srcId="{3FF9391C-482E-4BC8-8376-CEC49AB639B0}" destId="{BB18DDCB-3DED-4800-B510-7529BF02F1D0}" srcOrd="1" destOrd="0" presId="urn:microsoft.com/office/officeart/2005/8/layout/process1"/>
    <dgm:cxn modelId="{3893E914-CC8B-420F-BD4E-B6CCE00632E8}" type="presParOf" srcId="{BB18DDCB-3DED-4800-B510-7529BF02F1D0}" destId="{E4A7FB64-D36D-4861-AC1C-8A51E11727AF}" srcOrd="0" destOrd="0" presId="urn:microsoft.com/office/officeart/2005/8/layout/process1"/>
    <dgm:cxn modelId="{A89D3C2F-39D0-4F0D-B6A5-4079D2D09ED9}" type="presParOf" srcId="{3FF9391C-482E-4BC8-8376-CEC49AB639B0}" destId="{A9EE8C78-1A08-4850-8224-6FD6886B9A02}" srcOrd="2" destOrd="0" presId="urn:microsoft.com/office/officeart/2005/8/layout/process1"/>
    <dgm:cxn modelId="{E891009F-FD92-43C2-86AB-FD82887E10A7}" type="presParOf" srcId="{3FF9391C-482E-4BC8-8376-CEC49AB639B0}" destId="{6DF3B0B7-F4DE-43FF-A46E-91F062665B6E}" srcOrd="3" destOrd="0" presId="urn:microsoft.com/office/officeart/2005/8/layout/process1"/>
    <dgm:cxn modelId="{37B6F0F9-BA28-4545-9B1A-7A25211C03F1}" type="presParOf" srcId="{6DF3B0B7-F4DE-43FF-A46E-91F062665B6E}" destId="{694976A2-1183-4EAD-A1B5-5ECBFFD869E3}" srcOrd="0" destOrd="0" presId="urn:microsoft.com/office/officeart/2005/8/layout/process1"/>
    <dgm:cxn modelId="{8DF613F7-E858-47E8-B3DE-0F20A65001A9}" type="presParOf" srcId="{3FF9391C-482E-4BC8-8376-CEC49AB639B0}" destId="{1F9B97BC-2FF7-4D09-9E20-EA4621F247E2}" srcOrd="4" destOrd="0" presId="urn:microsoft.com/office/officeart/2005/8/layout/process1"/>
    <dgm:cxn modelId="{2CC548B3-772F-4199-8A53-67C5C7216677}" type="presParOf" srcId="{3FF9391C-482E-4BC8-8376-CEC49AB639B0}" destId="{2E7BB950-3EC8-4DF0-99E7-C227BFC1C032}" srcOrd="5" destOrd="0" presId="urn:microsoft.com/office/officeart/2005/8/layout/process1"/>
    <dgm:cxn modelId="{C49A292B-4A2F-4770-9AD0-8E38454922A5}" type="presParOf" srcId="{2E7BB950-3EC8-4DF0-99E7-C227BFC1C032}" destId="{D15D1836-8E08-49E7-B433-25E4237A842E}" srcOrd="0" destOrd="0" presId="urn:microsoft.com/office/officeart/2005/8/layout/process1"/>
    <dgm:cxn modelId="{C9A67038-59C8-4168-98A9-C980E223EF69}" type="presParOf" srcId="{3FF9391C-482E-4BC8-8376-CEC49AB639B0}" destId="{87478376-E1C9-4D0A-9FDA-33F2E9653C8E}" srcOrd="6" destOrd="0" presId="urn:microsoft.com/office/officeart/2005/8/layout/process1"/>
    <dgm:cxn modelId="{05FDD1EF-A4C1-49DD-BFC6-EAC800471136}" type="presParOf" srcId="{3FF9391C-482E-4BC8-8376-CEC49AB639B0}" destId="{2CD8EEC4-DFCA-40F6-9236-1C96AE58D89A}" srcOrd="7" destOrd="0" presId="urn:microsoft.com/office/officeart/2005/8/layout/process1"/>
    <dgm:cxn modelId="{DB61F165-AC43-4C13-893B-39AB050C4CBF}" type="presParOf" srcId="{2CD8EEC4-DFCA-40F6-9236-1C96AE58D89A}" destId="{2372D154-83CD-4979-98CD-9C013C0CB44F}" srcOrd="0" destOrd="0" presId="urn:microsoft.com/office/officeart/2005/8/layout/process1"/>
    <dgm:cxn modelId="{DB9CA459-B839-4F13-B62D-6F365315735D}" type="presParOf" srcId="{3FF9391C-482E-4BC8-8376-CEC49AB639B0}" destId="{C081D184-C974-4F48-90AD-166BA02BF34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5E2817-D966-4DCC-9721-E8C61CBFACD3}">
      <dsp:nvSpPr>
        <dsp:cNvPr id="0" name=""/>
        <dsp:cNvSpPr/>
      </dsp:nvSpPr>
      <dsp:spPr>
        <a:xfrm>
          <a:off x="5201" y="2781065"/>
          <a:ext cx="1612422" cy="96745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Course Data Collected</a:t>
          </a:r>
        </a:p>
      </dsp:txBody>
      <dsp:txXfrm>
        <a:off x="33537" y="2809401"/>
        <a:ext cx="1555750" cy="910781"/>
      </dsp:txXfrm>
    </dsp:sp>
    <dsp:sp modelId="{BB18DDCB-3DED-4800-B510-7529BF02F1D0}">
      <dsp:nvSpPr>
        <dsp:cNvPr id="0" name=""/>
        <dsp:cNvSpPr/>
      </dsp:nvSpPr>
      <dsp:spPr>
        <a:xfrm>
          <a:off x="1778865" y="3064851"/>
          <a:ext cx="341833" cy="3998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400" kern="1200"/>
        </a:p>
      </dsp:txBody>
      <dsp:txXfrm>
        <a:off x="1778865" y="3144827"/>
        <a:ext cx="239283" cy="239928"/>
      </dsp:txXfrm>
    </dsp:sp>
    <dsp:sp modelId="{A9EE8C78-1A08-4850-8224-6FD6886B9A02}">
      <dsp:nvSpPr>
        <dsp:cNvPr id="0" name=""/>
        <dsp:cNvSpPr/>
      </dsp:nvSpPr>
      <dsp:spPr>
        <a:xfrm>
          <a:off x="2262592" y="2781065"/>
          <a:ext cx="1612422" cy="96745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Data Analyzed</a:t>
          </a:r>
        </a:p>
      </dsp:txBody>
      <dsp:txXfrm>
        <a:off x="2290928" y="2809401"/>
        <a:ext cx="1555750" cy="910781"/>
      </dsp:txXfrm>
    </dsp:sp>
    <dsp:sp modelId="{6DF3B0B7-F4DE-43FF-A46E-91F062665B6E}">
      <dsp:nvSpPr>
        <dsp:cNvPr id="0" name=""/>
        <dsp:cNvSpPr/>
      </dsp:nvSpPr>
      <dsp:spPr>
        <a:xfrm>
          <a:off x="4036257" y="3064851"/>
          <a:ext cx="341833" cy="3998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400" kern="1200"/>
        </a:p>
      </dsp:txBody>
      <dsp:txXfrm>
        <a:off x="4036257" y="3144827"/>
        <a:ext cx="239283" cy="239928"/>
      </dsp:txXfrm>
    </dsp:sp>
    <dsp:sp modelId="{1F9B97BC-2FF7-4D09-9E20-EA4621F247E2}">
      <dsp:nvSpPr>
        <dsp:cNvPr id="0" name=""/>
        <dsp:cNvSpPr/>
      </dsp:nvSpPr>
      <dsp:spPr>
        <a:xfrm>
          <a:off x="4519983" y="2781065"/>
          <a:ext cx="1612422" cy="96745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Reviewed &amp; Uploaded</a:t>
          </a:r>
        </a:p>
      </dsp:txBody>
      <dsp:txXfrm>
        <a:off x="4548319" y="2809401"/>
        <a:ext cx="1555750" cy="910781"/>
      </dsp:txXfrm>
    </dsp:sp>
    <dsp:sp modelId="{2E7BB950-3EC8-4DF0-99E7-C227BFC1C032}">
      <dsp:nvSpPr>
        <dsp:cNvPr id="0" name=""/>
        <dsp:cNvSpPr/>
      </dsp:nvSpPr>
      <dsp:spPr>
        <a:xfrm>
          <a:off x="6293648" y="3064851"/>
          <a:ext cx="341833" cy="3998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400" kern="1200"/>
        </a:p>
      </dsp:txBody>
      <dsp:txXfrm>
        <a:off x="6293648" y="3144827"/>
        <a:ext cx="239283" cy="239928"/>
      </dsp:txXfrm>
    </dsp:sp>
    <dsp:sp modelId="{87478376-E1C9-4D0A-9FDA-33F2E9653C8E}">
      <dsp:nvSpPr>
        <dsp:cNvPr id="0" name=""/>
        <dsp:cNvSpPr/>
      </dsp:nvSpPr>
      <dsp:spPr>
        <a:xfrm>
          <a:off x="6777375" y="2781065"/>
          <a:ext cx="1612422" cy="96745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Requesting Missing Data</a:t>
          </a:r>
        </a:p>
      </dsp:txBody>
      <dsp:txXfrm>
        <a:off x="6805711" y="2809401"/>
        <a:ext cx="1555750" cy="910781"/>
      </dsp:txXfrm>
    </dsp:sp>
    <dsp:sp modelId="{2CD8EEC4-DFCA-40F6-9236-1C96AE58D89A}">
      <dsp:nvSpPr>
        <dsp:cNvPr id="0" name=""/>
        <dsp:cNvSpPr/>
      </dsp:nvSpPr>
      <dsp:spPr>
        <a:xfrm>
          <a:off x="8551039" y="3064851"/>
          <a:ext cx="341833" cy="3998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400" kern="1200"/>
        </a:p>
      </dsp:txBody>
      <dsp:txXfrm>
        <a:off x="8551039" y="3144827"/>
        <a:ext cx="239283" cy="239928"/>
      </dsp:txXfrm>
    </dsp:sp>
    <dsp:sp modelId="{C081D184-C974-4F48-90AD-166BA02BF34F}">
      <dsp:nvSpPr>
        <dsp:cNvPr id="0" name=""/>
        <dsp:cNvSpPr/>
      </dsp:nvSpPr>
      <dsp:spPr>
        <a:xfrm>
          <a:off x="9034766" y="2781065"/>
          <a:ext cx="1612422" cy="9674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 Data Normalization</a:t>
          </a:r>
        </a:p>
      </dsp:txBody>
      <dsp:txXfrm>
        <a:off x="9063102" y="2809401"/>
        <a:ext cx="1555750" cy="9107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D28876-7BB4-481C-9523-B9EDFB4A973B}" type="datetimeFigureOut">
              <a:rPr lang="en-CA" smtClean="0"/>
              <a:t>2025-03-25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FD7E6-F851-4A4C-B2FA-6F610B74FE7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6620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C9ABE-A6E4-4918-97D0-90CC1700E047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9743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C9ABE-A6E4-4918-97D0-90CC1700E047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8879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C9ABE-A6E4-4918-97D0-90CC1700E047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4739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1CD6D-617B-EE69-710E-BC5A8995F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BB22C4F-5110-8238-F71F-178019C64B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48A3391-E8FF-F233-0F05-BC65406B38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45C789-C2C2-1F7E-44D9-27415D6DAE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C9ABE-A6E4-4918-97D0-90CC1700E047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7269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0598E-971B-3453-62BB-432EDAECB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8A0276-3547-2084-B0B8-803EE31C85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D00209-0FB7-2E66-7CC5-C00DEC5217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22C12E-962A-1C80-E1E8-97FD664FD1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C9ABE-A6E4-4918-97D0-90CC1700E047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5498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02796-908A-C724-7C1C-2CAA50FEC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2A74865-540B-C03A-A9EB-4B53B031E5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2CE5BD-E8D9-9D2D-8D90-1EA8DD58B9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784FA1-8683-7A16-BDA4-C17C2EB909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C9ABE-A6E4-4918-97D0-90CC1700E047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0378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6228A-C36A-7954-044B-7B083955C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DA9D29-D254-B81D-0C19-FA4908D017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330AAD-7EE2-52C1-38AD-83293A5969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9000D5-D42A-CAE0-0117-984BF1F5F8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C9ABE-A6E4-4918-97D0-90CC1700E047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3805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C9ABE-A6E4-4918-97D0-90CC1700E047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515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D0F53-A2F2-3F8F-B8E6-5699FD426C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09633B-A5F6-E6F6-A52D-90BD22F743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0F0A7D-1C17-5519-A295-9A71FBC25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6A8F3-3FCD-4607-BD37-4D9F3C6E1746}" type="datetimeFigureOut">
              <a:rPr lang="en-CA" smtClean="0"/>
              <a:t>2025-03-25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A17BC-42F1-8540-12F7-89FD81FA8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4494D-B37F-B875-0A2C-EBDFDFDC9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A86E-36F2-47DA-8156-395A1FFBC3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7898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6257D-D487-066C-7B2A-83A609801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C54D17-BC15-0422-8E3E-E089D7F830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FDA59-AC12-6C2D-A210-EF9081D48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6A8F3-3FCD-4607-BD37-4D9F3C6E1746}" type="datetimeFigureOut">
              <a:rPr lang="en-CA" smtClean="0"/>
              <a:t>2025-03-25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9F559-611C-5006-A6A5-D1033BD4C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1EE67-BE4E-E5E9-65F7-BF9E2184A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A86E-36F2-47DA-8156-395A1FFBC3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506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4651C5-F51B-AFF0-512E-E786490C93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BE0FFD-CCCF-4BF6-04A3-E86B47D078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4DC3A-D9F4-4ED9-A297-4EAD11A6E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6A8F3-3FCD-4607-BD37-4D9F3C6E1746}" type="datetimeFigureOut">
              <a:rPr lang="en-CA" smtClean="0"/>
              <a:t>2025-03-25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3AAE7-00B8-4E89-C8AE-68DB52308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29E64-EC10-A3F2-9EEE-B3E333CBE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A86E-36F2-47DA-8156-395A1FFBC3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733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F6A81-65FB-D455-0B1E-F4D135F6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AE917-DE80-E6EA-BE87-DAFCFAA86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2EE55-880D-469D-0DB4-F9990C019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6A8F3-3FCD-4607-BD37-4D9F3C6E1746}" type="datetimeFigureOut">
              <a:rPr lang="en-CA" smtClean="0"/>
              <a:t>2025-03-25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DE821-87E3-12B0-9DD3-FA154BA83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CD548-7867-4EA0-6286-DDD802A9E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A86E-36F2-47DA-8156-395A1FFBC3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2821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AB5AE-4B78-AF04-2608-E49B29320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25C77-3CB3-D4A6-4C61-160B8C23A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F2FF7-613C-9229-87C2-15CE0898B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6A8F3-3FCD-4607-BD37-4D9F3C6E1746}" type="datetimeFigureOut">
              <a:rPr lang="en-CA" smtClean="0"/>
              <a:t>2025-03-25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A94E9-69BB-9E46-EEE7-5E8C69F81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3BED6-DEBE-6FF2-E9C0-BB93F608A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A86E-36F2-47DA-8156-395A1FFBC3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3891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F5E99-1478-4906-7C44-06B68F1A5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39C40-4992-68FE-6B1F-638E98A02F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BE159E-D830-A589-7BA0-F363A75DE0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E11EF0-51BD-74DE-7FFC-17FA4A039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6A8F3-3FCD-4607-BD37-4D9F3C6E1746}" type="datetimeFigureOut">
              <a:rPr lang="en-CA" smtClean="0"/>
              <a:t>2025-03-25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7A6FE1-FC81-B59E-4441-5D0F99E3F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519EC6-A508-BF45-E6EB-C30912259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A86E-36F2-47DA-8156-395A1FFBC3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450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99BB1-AC42-87CE-B79C-00921EE5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0BBCB0-53C3-404B-95D1-9F466FE73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CF79FF-7781-D738-FEBD-2538A8182E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DEA4A9-9B67-E923-D2C8-B55DAB08B4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E2DBE7-DDA3-B3A5-3893-4BEC1F723B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1848EE-B648-5B11-9C16-60DDDD4C7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6A8F3-3FCD-4607-BD37-4D9F3C6E1746}" type="datetimeFigureOut">
              <a:rPr lang="en-CA" smtClean="0"/>
              <a:t>2025-03-25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54A702-55B9-70E3-6E0C-3B5C1D46A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7567D3-3207-EACA-A7BB-E61C9975F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A86E-36F2-47DA-8156-395A1FFBC3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7192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78DC8-DA34-0CD2-7BD3-C5548213F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92C859-A941-86FF-AC9D-371A01D79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6A8F3-3FCD-4607-BD37-4D9F3C6E1746}" type="datetimeFigureOut">
              <a:rPr lang="en-CA" smtClean="0"/>
              <a:t>2025-03-25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2DDC7E-F35A-B648-CE19-8229085D8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3ED83-AD1A-DF4B-865D-D1DA99F7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A86E-36F2-47DA-8156-395A1FFBC3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1665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17B385-10F2-4C72-87B7-6895968F4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6A8F3-3FCD-4607-BD37-4D9F3C6E1746}" type="datetimeFigureOut">
              <a:rPr lang="en-CA" smtClean="0"/>
              <a:t>2025-03-25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ED08AD-F4EE-A459-1F1B-A92AEB11E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FA4F4-85AA-703F-1142-78B2118D9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A86E-36F2-47DA-8156-395A1FFBC3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0316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90A38-4DA6-554E-0A71-D328A549F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AA3AC-4CCE-54C7-BA76-81EEBE41F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6FED44-FE3A-98E9-2BB1-58F9C1E2FC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4A8C0E-2682-07D1-EBDA-AA53525D2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6A8F3-3FCD-4607-BD37-4D9F3C6E1746}" type="datetimeFigureOut">
              <a:rPr lang="en-CA" smtClean="0"/>
              <a:t>2025-03-25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C69094-1E05-9891-2115-8AA694AED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9DD80C-DC24-19ED-1BB9-2AE988E7B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A86E-36F2-47DA-8156-395A1FFBC3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4403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89246-DA70-6F65-EF09-87281231F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F57239-1C81-6414-1753-34CD9E67F4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84D60C-BB34-ED73-D16F-56A64463CD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1FFC1E-360E-E47D-420F-0ED443276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6A8F3-3FCD-4607-BD37-4D9F3C6E1746}" type="datetimeFigureOut">
              <a:rPr lang="en-CA" smtClean="0"/>
              <a:t>2025-03-25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694CE2-E2C2-F4B8-9973-795829BC1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B134E7-6E17-FBA2-A86B-F134AB155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A86E-36F2-47DA-8156-395A1FFBC3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6122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AAABC9-10EE-6199-3A70-F94C9AD1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E9D52-3A6B-A6D0-1166-857F4F516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C8148-0BF8-6905-B824-6975AE01EF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B6A8F3-3FCD-4607-BD37-4D9F3C6E1746}" type="datetimeFigureOut">
              <a:rPr lang="en-CA" smtClean="0"/>
              <a:t>2025-03-25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445F64-9B4C-0FCC-A2A5-7B401B2E14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2C37C-9A23-00CB-2522-94EEFB7FDF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E9A86E-36F2-47DA-8156-395A1FFBC3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0578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6.pn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1">
            <a:extLst>
              <a:ext uri="{FF2B5EF4-FFF2-40B4-BE49-F238E27FC236}">
                <a16:creationId xmlns:a16="http://schemas.microsoft.com/office/drawing/2014/main" id="{28E66C10-051F-C080-5E05-5DFED877948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7" y="317"/>
            <a:ext cx="12191365" cy="685736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379EF23-7AE9-E73C-1B1A-592D33D5441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9050" y="0"/>
            <a:ext cx="2481326" cy="3714218"/>
            <a:chOff x="-19050" y="5645"/>
            <a:chExt cx="2481326" cy="3709924"/>
          </a:xfrm>
        </p:grpSpPr>
        <p:pic>
          <p:nvPicPr>
            <p:cNvPr id="19" name="Image 12">
              <a:extLst>
                <a:ext uri="{FF2B5EF4-FFF2-40B4-BE49-F238E27FC236}">
                  <a16:creationId xmlns:a16="http://schemas.microsoft.com/office/drawing/2014/main" id="{7D2DB8A4-3CC4-0C3E-BC7D-0F2416FDE9A2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50" y="5645"/>
              <a:ext cx="2481326" cy="3709924"/>
            </a:xfrm>
            <a:prstGeom prst="rect">
              <a:avLst/>
            </a:prstGeom>
          </p:spPr>
        </p:pic>
        <p:pic>
          <p:nvPicPr>
            <p:cNvPr id="20" name="Image 13">
              <a:extLst>
                <a:ext uri="{FF2B5EF4-FFF2-40B4-BE49-F238E27FC236}">
                  <a16:creationId xmlns:a16="http://schemas.microsoft.com/office/drawing/2014/main" id="{E5F344C3-1BBA-97EC-8190-887EC97DB99F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5645"/>
              <a:ext cx="2028825" cy="3619500"/>
            </a:xfrm>
            <a:prstGeom prst="rect">
              <a:avLst/>
            </a:prstGeom>
          </p:spPr>
        </p:pic>
        <p:sp>
          <p:nvSpPr>
            <p:cNvPr id="21" name="Graphic 14">
              <a:extLst>
                <a:ext uri="{FF2B5EF4-FFF2-40B4-BE49-F238E27FC236}">
                  <a16:creationId xmlns:a16="http://schemas.microsoft.com/office/drawing/2014/main" id="{77E0706A-F0E2-8BAC-EB0D-09EF9631914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905000" y="262822"/>
              <a:ext cx="276225" cy="238125"/>
            </a:xfrm>
            <a:custGeom>
              <a:avLst/>
              <a:gdLst/>
              <a:ahLst/>
              <a:cxnLst/>
              <a:rect l="l" t="t" r="r" b="b"/>
              <a:pathLst>
                <a:path w="276225" h="238125">
                  <a:moveTo>
                    <a:pt x="276225" y="0"/>
                  </a:moveTo>
                  <a:lnTo>
                    <a:pt x="0" y="0"/>
                  </a:lnTo>
                  <a:lnTo>
                    <a:pt x="138175" y="238125"/>
                  </a:lnTo>
                  <a:lnTo>
                    <a:pt x="276225" y="0"/>
                  </a:lnTo>
                  <a:close/>
                </a:path>
              </a:pathLst>
            </a:custGeom>
            <a:solidFill>
              <a:srgbClr val="DBA24D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2" name="Graphic 15">
              <a:extLst>
                <a:ext uri="{FF2B5EF4-FFF2-40B4-BE49-F238E27FC236}">
                  <a16:creationId xmlns:a16="http://schemas.microsoft.com/office/drawing/2014/main" id="{76A74E84-DE75-52FE-6774-4E671275989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905000" y="5645"/>
              <a:ext cx="276225" cy="762000"/>
            </a:xfrm>
            <a:custGeom>
              <a:avLst/>
              <a:gdLst/>
              <a:ahLst/>
              <a:cxnLst/>
              <a:rect l="l" t="t" r="r" b="b"/>
              <a:pathLst>
                <a:path w="276225" h="762000">
                  <a:moveTo>
                    <a:pt x="276225" y="762000"/>
                  </a:moveTo>
                  <a:lnTo>
                    <a:pt x="138176" y="514350"/>
                  </a:lnTo>
                  <a:lnTo>
                    <a:pt x="0" y="762000"/>
                  </a:lnTo>
                  <a:lnTo>
                    <a:pt x="276225" y="762000"/>
                  </a:lnTo>
                  <a:close/>
                </a:path>
                <a:path w="276225" h="762000">
                  <a:moveTo>
                    <a:pt x="276225" y="257175"/>
                  </a:moveTo>
                  <a:lnTo>
                    <a:pt x="138176" y="0"/>
                  </a:lnTo>
                  <a:lnTo>
                    <a:pt x="0" y="257175"/>
                  </a:lnTo>
                  <a:lnTo>
                    <a:pt x="276225" y="257175"/>
                  </a:lnTo>
                  <a:close/>
                </a:path>
              </a:pathLst>
            </a:custGeom>
            <a:solidFill>
              <a:srgbClr val="EBA842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3" name="Graphic 16">
              <a:extLst>
                <a:ext uri="{FF2B5EF4-FFF2-40B4-BE49-F238E27FC236}">
                  <a16:creationId xmlns:a16="http://schemas.microsoft.com/office/drawing/2014/main" id="{AC8BDE03-BF74-137E-A593-6EB99455509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2125" y="262821"/>
              <a:ext cx="419100" cy="752475"/>
            </a:xfrm>
            <a:custGeom>
              <a:avLst/>
              <a:gdLst/>
              <a:ahLst/>
              <a:cxnLst/>
              <a:rect l="l" t="t" r="r" b="b"/>
              <a:pathLst>
                <a:path w="419100" h="752475">
                  <a:moveTo>
                    <a:pt x="276225" y="247650"/>
                  </a:moveTo>
                  <a:lnTo>
                    <a:pt x="138176" y="0"/>
                  </a:lnTo>
                  <a:lnTo>
                    <a:pt x="0" y="247650"/>
                  </a:lnTo>
                  <a:lnTo>
                    <a:pt x="276225" y="247650"/>
                  </a:lnTo>
                  <a:close/>
                </a:path>
                <a:path w="419100" h="752475">
                  <a:moveTo>
                    <a:pt x="419100" y="504825"/>
                  </a:moveTo>
                  <a:lnTo>
                    <a:pt x="133350" y="504825"/>
                  </a:lnTo>
                  <a:lnTo>
                    <a:pt x="276225" y="752475"/>
                  </a:lnTo>
                  <a:lnTo>
                    <a:pt x="419100" y="5048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4" name="Graphic 17">
              <a:extLst>
                <a:ext uri="{FF2B5EF4-FFF2-40B4-BE49-F238E27FC236}">
                  <a16:creationId xmlns:a16="http://schemas.microsoft.com/office/drawing/2014/main" id="{96BEEFE6-E33E-12DF-1F31-67B5D06BFC4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2600" y="5645"/>
              <a:ext cx="285750" cy="762000"/>
            </a:xfrm>
            <a:custGeom>
              <a:avLst/>
              <a:gdLst/>
              <a:ahLst/>
              <a:cxnLst/>
              <a:rect l="l" t="t" r="r" b="b"/>
              <a:pathLst>
                <a:path w="285750" h="762000">
                  <a:moveTo>
                    <a:pt x="285750" y="504825"/>
                  </a:moveTo>
                  <a:lnTo>
                    <a:pt x="0" y="504825"/>
                  </a:lnTo>
                  <a:lnTo>
                    <a:pt x="142875" y="762000"/>
                  </a:lnTo>
                  <a:lnTo>
                    <a:pt x="285750" y="504825"/>
                  </a:lnTo>
                  <a:close/>
                </a:path>
                <a:path w="285750" h="762000">
                  <a:moveTo>
                    <a:pt x="285750" y="0"/>
                  </a:moveTo>
                  <a:lnTo>
                    <a:pt x="9525" y="0"/>
                  </a:lnTo>
                  <a:lnTo>
                    <a:pt x="147701" y="247650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DBA24D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5" name="Graphic 18">
              <a:extLst>
                <a:ext uri="{FF2B5EF4-FFF2-40B4-BE49-F238E27FC236}">
                  <a16:creationId xmlns:a16="http://schemas.microsoft.com/office/drawing/2014/main" id="{A8F7813E-7BCF-B7D7-1F7B-DA07283169D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081276" y="515297"/>
              <a:ext cx="285750" cy="247650"/>
            </a:xfrm>
            <a:custGeom>
              <a:avLst/>
              <a:gdLst/>
              <a:ahLst/>
              <a:cxnLst/>
              <a:rect l="l" t="t" r="r" b="b"/>
              <a:pathLst>
                <a:path w="285750" h="247650">
                  <a:moveTo>
                    <a:pt x="0" y="0"/>
                  </a:moveTo>
                  <a:lnTo>
                    <a:pt x="142875" y="247650"/>
                  </a:lnTo>
                  <a:lnTo>
                    <a:pt x="285750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6" name="Graphic 19">
              <a:extLst>
                <a:ext uri="{FF2B5EF4-FFF2-40B4-BE49-F238E27FC236}">
                  <a16:creationId xmlns:a16="http://schemas.microsoft.com/office/drawing/2014/main" id="{FDA29A3F-F558-402F-1255-41AA9F506A8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071751" y="10473"/>
              <a:ext cx="276225" cy="247650"/>
            </a:xfrm>
            <a:custGeom>
              <a:avLst/>
              <a:gdLst/>
              <a:ahLst/>
              <a:cxnLst/>
              <a:rect l="l" t="t" r="r" b="b"/>
              <a:pathLst>
                <a:path w="276225" h="247650">
                  <a:moveTo>
                    <a:pt x="0" y="0"/>
                  </a:moveTo>
                  <a:lnTo>
                    <a:pt x="138049" y="247650"/>
                  </a:lnTo>
                  <a:lnTo>
                    <a:pt x="276225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BA24D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7" name="Graphic 20">
              <a:extLst>
                <a:ext uri="{FF2B5EF4-FFF2-40B4-BE49-F238E27FC236}">
                  <a16:creationId xmlns:a16="http://schemas.microsoft.com/office/drawing/2014/main" id="{AD42379B-40DF-88A5-0F77-63F7299426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4050" y="1172523"/>
              <a:ext cx="609600" cy="371475"/>
            </a:xfrm>
            <a:custGeom>
              <a:avLst/>
              <a:gdLst/>
              <a:ahLst/>
              <a:cxnLst/>
              <a:rect l="l" t="t" r="r" b="b"/>
              <a:pathLst>
                <a:path w="609600" h="371475">
                  <a:moveTo>
                    <a:pt x="333375" y="0"/>
                  </a:moveTo>
                  <a:lnTo>
                    <a:pt x="471424" y="247650"/>
                  </a:lnTo>
                  <a:lnTo>
                    <a:pt x="609600" y="0"/>
                  </a:lnTo>
                  <a:lnTo>
                    <a:pt x="333375" y="0"/>
                  </a:lnTo>
                  <a:close/>
                </a:path>
                <a:path w="609600" h="371475">
                  <a:moveTo>
                    <a:pt x="0" y="123825"/>
                  </a:moveTo>
                  <a:lnTo>
                    <a:pt x="142875" y="371475"/>
                  </a:lnTo>
                  <a:lnTo>
                    <a:pt x="285750" y="123825"/>
                  </a:lnTo>
                  <a:lnTo>
                    <a:pt x="0" y="123825"/>
                  </a:lnTo>
                  <a:close/>
                </a:path>
              </a:pathLst>
            </a:custGeom>
            <a:ln w="12700">
              <a:solidFill>
                <a:srgbClr val="DBA24D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pic>
        <p:nvPicPr>
          <p:cNvPr id="30" name="Image 22">
            <a:extLst>
              <a:ext uri="{FF2B5EF4-FFF2-40B4-BE49-F238E27FC236}">
                <a16:creationId xmlns:a16="http://schemas.microsoft.com/office/drawing/2014/main" id="{DD21975F-7B65-6F9C-7EA4-CE2267F175DF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23216" y="5693428"/>
            <a:ext cx="1345565" cy="77724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00E8C04-9C4D-B630-BAAF-35B77E78B62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06955" y="2511566"/>
            <a:ext cx="8178085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6000">
                <a:ea typeface="+mn-lt"/>
                <a:cs typeface="+mn-lt"/>
              </a:rPr>
              <a:t>AI Research</a:t>
            </a:r>
            <a:endParaRPr lang="en-US" sz="600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D8E3D68-1B18-DA11-B9AB-15B11023D2A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729723" y="3143782"/>
            <a:ext cx="2481326" cy="3714218"/>
            <a:chOff x="9729723" y="3143782"/>
            <a:chExt cx="2481326" cy="3714218"/>
          </a:xfrm>
        </p:grpSpPr>
        <p:pic>
          <p:nvPicPr>
            <p:cNvPr id="33" name="Image 12">
              <a:extLst>
                <a:ext uri="{FF2B5EF4-FFF2-40B4-BE49-F238E27FC236}">
                  <a16:creationId xmlns:a16="http://schemas.microsoft.com/office/drawing/2014/main" id="{E8F9CBC9-519C-6D20-ADE4-43DA887963F0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9729723" y="3143782"/>
              <a:ext cx="2481326" cy="3714218"/>
            </a:xfrm>
            <a:prstGeom prst="rect">
              <a:avLst/>
            </a:prstGeom>
          </p:spPr>
        </p:pic>
        <p:pic>
          <p:nvPicPr>
            <p:cNvPr id="34" name="Image 13">
              <a:extLst>
                <a:ext uri="{FF2B5EF4-FFF2-40B4-BE49-F238E27FC236}">
                  <a16:creationId xmlns:a16="http://schemas.microsoft.com/office/drawing/2014/main" id="{561E414E-7298-4925-8FE1-BB460A328906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0163175" y="3233993"/>
              <a:ext cx="2028825" cy="3623689"/>
            </a:xfrm>
            <a:prstGeom prst="rect">
              <a:avLst/>
            </a:prstGeom>
          </p:spPr>
        </p:pic>
        <p:sp>
          <p:nvSpPr>
            <p:cNvPr id="35" name="Graphic 14">
              <a:extLst>
                <a:ext uri="{FF2B5EF4-FFF2-40B4-BE49-F238E27FC236}">
                  <a16:creationId xmlns:a16="http://schemas.microsoft.com/office/drawing/2014/main" id="{9C06C8F1-8E70-75D2-7126-BA8C4A81351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34438" y="5693110"/>
              <a:ext cx="304799" cy="262396"/>
            </a:xfrm>
            <a:custGeom>
              <a:avLst/>
              <a:gdLst/>
              <a:ahLst/>
              <a:cxnLst/>
              <a:rect l="l" t="t" r="r" b="b"/>
              <a:pathLst>
                <a:path w="276225" h="238125">
                  <a:moveTo>
                    <a:pt x="276225" y="0"/>
                  </a:moveTo>
                  <a:lnTo>
                    <a:pt x="0" y="0"/>
                  </a:lnTo>
                  <a:lnTo>
                    <a:pt x="138175" y="238125"/>
                  </a:lnTo>
                  <a:lnTo>
                    <a:pt x="276225" y="0"/>
                  </a:lnTo>
                  <a:close/>
                </a:path>
              </a:pathLst>
            </a:custGeom>
            <a:solidFill>
              <a:srgbClr val="DBA24D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6" name="Graphic 15">
              <a:extLst>
                <a:ext uri="{FF2B5EF4-FFF2-40B4-BE49-F238E27FC236}">
                  <a16:creationId xmlns:a16="http://schemas.microsoft.com/office/drawing/2014/main" id="{EE1534CB-AF5E-4361-1947-216F25B6062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9993787" y="6074687"/>
              <a:ext cx="307497" cy="762882"/>
            </a:xfrm>
            <a:custGeom>
              <a:avLst/>
              <a:gdLst/>
              <a:ahLst/>
              <a:cxnLst/>
              <a:rect l="l" t="t" r="r" b="b"/>
              <a:pathLst>
                <a:path w="276225" h="762000">
                  <a:moveTo>
                    <a:pt x="276225" y="762000"/>
                  </a:moveTo>
                  <a:lnTo>
                    <a:pt x="138176" y="514350"/>
                  </a:lnTo>
                  <a:lnTo>
                    <a:pt x="0" y="762000"/>
                  </a:lnTo>
                  <a:lnTo>
                    <a:pt x="276225" y="762000"/>
                  </a:lnTo>
                  <a:close/>
                </a:path>
                <a:path w="276225" h="762000">
                  <a:moveTo>
                    <a:pt x="276225" y="257175"/>
                  </a:moveTo>
                  <a:lnTo>
                    <a:pt x="138176" y="0"/>
                  </a:lnTo>
                  <a:lnTo>
                    <a:pt x="0" y="257175"/>
                  </a:lnTo>
                  <a:lnTo>
                    <a:pt x="276225" y="257175"/>
                  </a:lnTo>
                  <a:close/>
                </a:path>
              </a:pathLst>
            </a:custGeom>
            <a:solidFill>
              <a:srgbClr val="EBA842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7" name="Graphic 16">
              <a:extLst>
                <a:ext uri="{FF2B5EF4-FFF2-40B4-BE49-F238E27FC236}">
                  <a16:creationId xmlns:a16="http://schemas.microsoft.com/office/drawing/2014/main" id="{49CF9D82-6EE9-295B-F00F-7218338F6CD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9994105" y="5812631"/>
              <a:ext cx="445132" cy="792956"/>
            </a:xfrm>
            <a:custGeom>
              <a:avLst/>
              <a:gdLst/>
              <a:ahLst/>
              <a:cxnLst/>
              <a:rect l="l" t="t" r="r" b="b"/>
              <a:pathLst>
                <a:path w="419100" h="752475">
                  <a:moveTo>
                    <a:pt x="276225" y="247650"/>
                  </a:moveTo>
                  <a:lnTo>
                    <a:pt x="138176" y="0"/>
                  </a:lnTo>
                  <a:lnTo>
                    <a:pt x="0" y="247650"/>
                  </a:lnTo>
                  <a:lnTo>
                    <a:pt x="276225" y="247650"/>
                  </a:lnTo>
                  <a:close/>
                </a:path>
                <a:path w="419100" h="752475">
                  <a:moveTo>
                    <a:pt x="419100" y="504825"/>
                  </a:moveTo>
                  <a:lnTo>
                    <a:pt x="133350" y="504825"/>
                  </a:lnTo>
                  <a:lnTo>
                    <a:pt x="276225" y="752475"/>
                  </a:lnTo>
                  <a:lnTo>
                    <a:pt x="419100" y="5048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r>
                <a:rPr lang="en-US"/>
                <a:t>`</a:t>
              </a:r>
            </a:p>
          </p:txBody>
        </p:sp>
        <p:sp>
          <p:nvSpPr>
            <p:cNvPr id="38" name="Graphic 17">
              <a:extLst>
                <a:ext uri="{FF2B5EF4-FFF2-40B4-BE49-F238E27FC236}">
                  <a16:creationId xmlns:a16="http://schemas.microsoft.com/office/drawing/2014/main" id="{4B73E4D0-3223-83E0-C88B-4AEBB872060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9993469" y="5812630"/>
              <a:ext cx="307814" cy="792957"/>
            </a:xfrm>
            <a:custGeom>
              <a:avLst/>
              <a:gdLst/>
              <a:ahLst/>
              <a:cxnLst/>
              <a:rect l="l" t="t" r="r" b="b"/>
              <a:pathLst>
                <a:path w="285750" h="762000">
                  <a:moveTo>
                    <a:pt x="285750" y="504825"/>
                  </a:moveTo>
                  <a:lnTo>
                    <a:pt x="0" y="504825"/>
                  </a:lnTo>
                  <a:lnTo>
                    <a:pt x="142875" y="762000"/>
                  </a:lnTo>
                  <a:lnTo>
                    <a:pt x="285750" y="504825"/>
                  </a:lnTo>
                  <a:close/>
                </a:path>
                <a:path w="285750" h="762000">
                  <a:moveTo>
                    <a:pt x="285750" y="0"/>
                  </a:moveTo>
                  <a:lnTo>
                    <a:pt x="9525" y="0"/>
                  </a:lnTo>
                  <a:lnTo>
                    <a:pt x="147701" y="247650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DBA24D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9" name="Graphic 18">
              <a:extLst>
                <a:ext uri="{FF2B5EF4-FFF2-40B4-BE49-F238E27FC236}">
                  <a16:creationId xmlns:a16="http://schemas.microsoft.com/office/drawing/2014/main" id="{58F32AB2-341B-992D-98D7-A43FC719125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9793189" y="6066381"/>
              <a:ext cx="285750" cy="247937"/>
            </a:xfrm>
            <a:custGeom>
              <a:avLst/>
              <a:gdLst/>
              <a:ahLst/>
              <a:cxnLst/>
              <a:rect l="l" t="t" r="r" b="b"/>
              <a:pathLst>
                <a:path w="285750" h="247650">
                  <a:moveTo>
                    <a:pt x="0" y="0"/>
                  </a:moveTo>
                  <a:lnTo>
                    <a:pt x="142875" y="247650"/>
                  </a:lnTo>
                  <a:lnTo>
                    <a:pt x="285750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0" name="Graphic 19">
              <a:extLst>
                <a:ext uri="{FF2B5EF4-FFF2-40B4-BE49-F238E27FC236}">
                  <a16:creationId xmlns:a16="http://schemas.microsoft.com/office/drawing/2014/main" id="{A02AE00B-8FE1-54C6-C2A5-FE154839611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9817893" y="6566369"/>
              <a:ext cx="276225" cy="247937"/>
            </a:xfrm>
            <a:custGeom>
              <a:avLst/>
              <a:gdLst/>
              <a:ahLst/>
              <a:cxnLst/>
              <a:rect l="l" t="t" r="r" b="b"/>
              <a:pathLst>
                <a:path w="276225" h="247650">
                  <a:moveTo>
                    <a:pt x="0" y="0"/>
                  </a:moveTo>
                  <a:lnTo>
                    <a:pt x="138049" y="247650"/>
                  </a:lnTo>
                  <a:lnTo>
                    <a:pt x="276225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BA24D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1" name="Graphic 20">
              <a:extLst>
                <a:ext uri="{FF2B5EF4-FFF2-40B4-BE49-F238E27FC236}">
                  <a16:creationId xmlns:a16="http://schemas.microsoft.com/office/drawing/2014/main" id="{FA6C97D7-90E9-8BC1-B532-54898614F17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0134438" y="5274421"/>
              <a:ext cx="609600" cy="371905"/>
            </a:xfrm>
            <a:custGeom>
              <a:avLst/>
              <a:gdLst/>
              <a:ahLst/>
              <a:cxnLst/>
              <a:rect l="l" t="t" r="r" b="b"/>
              <a:pathLst>
                <a:path w="609600" h="371475">
                  <a:moveTo>
                    <a:pt x="333375" y="0"/>
                  </a:moveTo>
                  <a:lnTo>
                    <a:pt x="471424" y="247650"/>
                  </a:lnTo>
                  <a:lnTo>
                    <a:pt x="609600" y="0"/>
                  </a:lnTo>
                  <a:lnTo>
                    <a:pt x="333375" y="0"/>
                  </a:lnTo>
                  <a:close/>
                </a:path>
                <a:path w="609600" h="371475">
                  <a:moveTo>
                    <a:pt x="0" y="123825"/>
                  </a:moveTo>
                  <a:lnTo>
                    <a:pt x="142875" y="371475"/>
                  </a:lnTo>
                  <a:lnTo>
                    <a:pt x="285750" y="123825"/>
                  </a:lnTo>
                  <a:lnTo>
                    <a:pt x="0" y="123825"/>
                  </a:lnTo>
                  <a:close/>
                </a:path>
              </a:pathLst>
            </a:custGeom>
            <a:ln w="12700">
              <a:solidFill>
                <a:srgbClr val="DBA24D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CB1C2D6A-866C-392B-DFFA-FCDD1AC58F9C}"/>
              </a:ext>
            </a:extLst>
          </p:cNvPr>
          <p:cNvSpPr txBox="1"/>
          <p:nvPr/>
        </p:nvSpPr>
        <p:spPr>
          <a:xfrm>
            <a:off x="4536214" y="6470668"/>
            <a:ext cx="31195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88888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©</a:t>
            </a:r>
            <a:r>
              <a:rPr lang="en-US" sz="1400" spc="-5">
                <a:solidFill>
                  <a:srgbClr val="88888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>
                <a:solidFill>
                  <a:srgbClr val="88888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Conestoga</a:t>
            </a:r>
            <a:r>
              <a:rPr lang="en-US" sz="1400" spc="-30">
                <a:solidFill>
                  <a:srgbClr val="88888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>
                <a:solidFill>
                  <a:srgbClr val="88888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College.</a:t>
            </a:r>
            <a:r>
              <a:rPr lang="en-US" sz="1400" spc="-55">
                <a:solidFill>
                  <a:srgbClr val="88888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>
                <a:solidFill>
                  <a:srgbClr val="88888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All</a:t>
            </a:r>
            <a:r>
              <a:rPr lang="en-US" sz="1400" spc="-30">
                <a:solidFill>
                  <a:srgbClr val="88888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>
                <a:solidFill>
                  <a:srgbClr val="88888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rights</a:t>
            </a:r>
            <a:r>
              <a:rPr lang="en-US" sz="1400" spc="5">
                <a:solidFill>
                  <a:srgbClr val="88888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 spc="-10">
                <a:solidFill>
                  <a:srgbClr val="88888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reserved.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276457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51">
            <a:extLst>
              <a:ext uri="{FF2B5EF4-FFF2-40B4-BE49-F238E27FC236}">
                <a16:creationId xmlns:a16="http://schemas.microsoft.com/office/drawing/2014/main" id="{63B9112C-0558-2C58-7C25-4032971AA578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7" y="317"/>
            <a:ext cx="12191365" cy="6857365"/>
          </a:xfrm>
          <a:prstGeom prst="rect">
            <a:avLst/>
          </a:prstGeom>
        </p:spPr>
      </p:pic>
      <p:pic>
        <p:nvPicPr>
          <p:cNvPr id="8" name="Image 56">
            <a:extLst>
              <a:ext uri="{FF2B5EF4-FFF2-40B4-BE49-F238E27FC236}">
                <a16:creationId xmlns:a16="http://schemas.microsoft.com/office/drawing/2014/main" id="{13A1AEC7-EA0C-EA30-F8FE-F2F137C3D13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709" y="6299835"/>
            <a:ext cx="828675" cy="485775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D9C39B8-786B-C250-3701-4E73186C8F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331946"/>
              </p:ext>
            </p:extLst>
          </p:nvPr>
        </p:nvGraphicFramePr>
        <p:xfrm>
          <a:off x="3386666" y="2592593"/>
          <a:ext cx="5418666" cy="18491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66818045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90191586"/>
                    </a:ext>
                  </a:extLst>
                </a:gridCol>
              </a:tblGrid>
              <a:tr h="29014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Supervisor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B56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Member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B5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819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Sean </a:t>
                      </a:r>
                      <a:r>
                        <a:rPr lang="en-US" err="1"/>
                        <a:t>Yo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CD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Jongeon</a:t>
                      </a:r>
                      <a:r>
                        <a:rPr lang="en-US"/>
                        <a:t> Lee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CD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53544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E1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Wei-Hsiang Chen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E1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6986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CD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Eunie Jo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CD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613799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E1C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Aptos"/>
                        </a:rPr>
                        <a:t>Arsh Chauhan</a:t>
                      </a:r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E1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863348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7707A9FB-B867-5435-50DF-ED373624A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u="sng"/>
              <a:t>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912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51">
            <a:extLst>
              <a:ext uri="{FF2B5EF4-FFF2-40B4-BE49-F238E27FC236}">
                <a16:creationId xmlns:a16="http://schemas.microsoft.com/office/drawing/2014/main" id="{63B9112C-0558-2C58-7C25-4032971AA578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7" y="317"/>
            <a:ext cx="12191365" cy="6857365"/>
          </a:xfrm>
          <a:prstGeom prst="rect">
            <a:avLst/>
          </a:prstGeom>
        </p:spPr>
      </p:pic>
      <p:pic>
        <p:nvPicPr>
          <p:cNvPr id="8" name="Image 56">
            <a:extLst>
              <a:ext uri="{FF2B5EF4-FFF2-40B4-BE49-F238E27FC236}">
                <a16:creationId xmlns:a16="http://schemas.microsoft.com/office/drawing/2014/main" id="{13A1AEC7-EA0C-EA30-F8FE-F2F137C3D13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709" y="6299835"/>
            <a:ext cx="828675" cy="485775"/>
          </a:xfrm>
          <a:prstGeom prst="rect">
            <a:avLst/>
          </a:prstGeom>
          <a:effectLst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35D064-C7BF-5F73-2992-ECBAF49DFBE0}"/>
              </a:ext>
            </a:extLst>
          </p:cNvPr>
          <p:cNvSpPr txBox="1"/>
          <p:nvPr/>
        </p:nvSpPr>
        <p:spPr>
          <a:xfrm>
            <a:off x="507046" y="1249906"/>
            <a:ext cx="10907188" cy="327961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,Sans-Serif" panose="05000000000000000000" pitchFamily="2" charset="2"/>
              <a:buChar char="Ø"/>
            </a:pPr>
            <a:r>
              <a:rPr lang="en-US" sz="2000" b="1" dirty="0">
                <a:solidFill>
                  <a:srgbClr val="000000"/>
                </a:solidFill>
                <a:ea typeface="+mn-lt"/>
                <a:cs typeface="+mn-lt"/>
              </a:rPr>
              <a:t>Data Collection &amp; </a:t>
            </a:r>
            <a:r>
              <a:rPr lang="en-CA" sz="2000" b="1" dirty="0">
                <a:solidFill>
                  <a:srgbClr val="000000"/>
                </a:solidFill>
                <a:ea typeface="+mn-lt"/>
                <a:cs typeface="+mn-lt"/>
              </a:rPr>
              <a:t>Processing</a:t>
            </a:r>
            <a:endParaRPr lang="en-US" sz="2000" b="1" dirty="0">
              <a:solidFill>
                <a:srgbClr val="000000"/>
              </a:solidFill>
              <a:ea typeface="+mn-lt"/>
              <a:cs typeface="+mn-lt"/>
            </a:endParaRPr>
          </a:p>
          <a:p>
            <a:pPr marL="800100" lvl="1" indent="-342900">
              <a:lnSpc>
                <a:spcPct val="150000"/>
              </a:lnSpc>
              <a:buFont typeface="Courier New" panose="05000000000000000000" pitchFamily="2" charset="2"/>
              <a:buChar char="o"/>
            </a:pP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Course Data Collection</a:t>
            </a:r>
          </a:p>
          <a:p>
            <a:pPr marL="800100" lvl="1" indent="-342900">
              <a:lnSpc>
                <a:spcPct val="150000"/>
              </a:lnSpc>
              <a:buFont typeface="Courier New" panose="05000000000000000000" pitchFamily="2" charset="2"/>
              <a:buChar char="o"/>
            </a:pP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Data Processing &amp; Transformation</a:t>
            </a:r>
          </a:p>
          <a:p>
            <a:pPr marL="800100" lvl="1" indent="-342900">
              <a:lnSpc>
                <a:spcPct val="150000"/>
              </a:lnSpc>
              <a:buFont typeface="Courier New" panose="05000000000000000000" pitchFamily="2" charset="2"/>
              <a:buChar char="o"/>
            </a:pPr>
            <a:endParaRPr lang="en-US" sz="20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800" b="1" dirty="0">
                <a:solidFill>
                  <a:srgbClr val="000000"/>
                </a:solidFill>
                <a:ea typeface="+mn-lt"/>
                <a:cs typeface="+mn-lt"/>
              </a:rPr>
              <a:t>DTA System Enhancement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Enhancing the current frontend and backend by integrating the demo program from the previous sprint demo.</a:t>
            </a:r>
            <a:endParaRPr lang="en-US" sz="2000" dirty="0">
              <a:ea typeface="Calibri"/>
              <a:cs typeface="Calibr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0F83AE1-16DD-BCF6-B1E8-F761E8E8AD1D}"/>
              </a:ext>
            </a:extLst>
          </p:cNvPr>
          <p:cNvSpPr txBox="1">
            <a:spLocks/>
          </p:cNvSpPr>
          <p:nvPr/>
        </p:nvSpPr>
        <p:spPr>
          <a:xfrm>
            <a:off x="304200" y="376921"/>
            <a:ext cx="11589600" cy="828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u="sng" dirty="0">
                <a:latin typeface="Aptos Display"/>
              </a:rPr>
              <a:t>Sprint Goal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829766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1A9D1-9573-F7C9-8196-EFEB865C8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51">
            <a:extLst>
              <a:ext uri="{FF2B5EF4-FFF2-40B4-BE49-F238E27FC236}">
                <a16:creationId xmlns:a16="http://schemas.microsoft.com/office/drawing/2014/main" id="{7C115305-E250-955D-B8F7-31DCA3BD34F3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7" y="317"/>
            <a:ext cx="12191365" cy="6857365"/>
          </a:xfrm>
          <a:prstGeom prst="rect">
            <a:avLst/>
          </a:prstGeom>
        </p:spPr>
      </p:pic>
      <p:pic>
        <p:nvPicPr>
          <p:cNvPr id="8" name="Image 56">
            <a:extLst>
              <a:ext uri="{FF2B5EF4-FFF2-40B4-BE49-F238E27FC236}">
                <a16:creationId xmlns:a16="http://schemas.microsoft.com/office/drawing/2014/main" id="{CEC462DB-68B2-3AFD-0214-2F0B67E0A0A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709" y="6299835"/>
            <a:ext cx="828675" cy="485775"/>
          </a:xfrm>
          <a:prstGeom prst="rect">
            <a:avLst/>
          </a:prstGeom>
          <a:effectLst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F721A1-D32C-2A03-E2C1-E00B5BF9205E}"/>
              </a:ext>
            </a:extLst>
          </p:cNvPr>
          <p:cNvSpPr txBox="1"/>
          <p:nvPr/>
        </p:nvSpPr>
        <p:spPr>
          <a:xfrm>
            <a:off x="769805" y="1360661"/>
            <a:ext cx="10985420" cy="304878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Successfully obtained all 4 course contents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CA" b="0" i="0" dirty="0">
                <a:solidFill>
                  <a:srgbClr val="292A2E"/>
                </a:solidFill>
                <a:effectLst/>
                <a:latin typeface="ui-sans-serif"/>
              </a:rPr>
              <a:t>Software Quality 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CA" b="0" i="0" dirty="0">
                <a:solidFill>
                  <a:srgbClr val="292A2E"/>
                </a:solidFill>
                <a:effectLst/>
                <a:latin typeface="ui-sans-serif"/>
              </a:rPr>
              <a:t>Big Data</a:t>
            </a:r>
            <a:endParaRPr lang="en-CA" dirty="0">
              <a:solidFill>
                <a:srgbClr val="292A2E"/>
              </a:solidFill>
              <a:latin typeface="ui-sans-serif"/>
            </a:endParaRP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292A2E"/>
                </a:solidFill>
                <a:latin typeface="ui-sans-serif"/>
              </a:rPr>
              <a:t>Virtual Reality Tech Lab 1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CA" dirty="0">
                <a:solidFill>
                  <a:srgbClr val="292A2E"/>
                </a:solidFill>
                <a:latin typeface="ui-sans-serif"/>
              </a:rPr>
              <a:t>Information Technology Operations &amp; Project Management</a:t>
            </a:r>
          </a:p>
          <a:p>
            <a:pPr lvl="1">
              <a:lnSpc>
                <a:spcPct val="150000"/>
              </a:lnSpc>
            </a:pPr>
            <a:endParaRPr lang="en-US" dirty="0">
              <a:solidFill>
                <a:srgbClr val="292A2E"/>
              </a:solidFill>
              <a:latin typeface="ui-sans-serif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From Collection to Validation: Data Processing Step</a:t>
            </a:r>
            <a:endParaRPr lang="en-CA" sz="20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18A2EAD-2F66-3D12-3B11-089C189A0038}"/>
              </a:ext>
            </a:extLst>
          </p:cNvPr>
          <p:cNvSpPr txBox="1">
            <a:spLocks/>
          </p:cNvSpPr>
          <p:nvPr/>
        </p:nvSpPr>
        <p:spPr>
          <a:xfrm>
            <a:off x="304200" y="376921"/>
            <a:ext cx="11589600" cy="828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u="sng" dirty="0">
                <a:latin typeface="Aptos Display"/>
              </a:rPr>
              <a:t>Data Collection &amp; Processing</a:t>
            </a:r>
            <a:endParaRPr lang="en-US" b="1" u="sng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FC22188-E9A8-4AE5-4738-B819092CEA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4836040"/>
              </p:ext>
            </p:extLst>
          </p:nvPr>
        </p:nvGraphicFramePr>
        <p:xfrm>
          <a:off x="788658" y="1962939"/>
          <a:ext cx="10652390" cy="6529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910401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A1829-CC70-8050-2394-D9D278974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51">
            <a:extLst>
              <a:ext uri="{FF2B5EF4-FFF2-40B4-BE49-F238E27FC236}">
                <a16:creationId xmlns:a16="http://schemas.microsoft.com/office/drawing/2014/main" id="{E238A9E3-8D52-D152-BC93-9266E5E346E0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7" y="317"/>
            <a:ext cx="12191365" cy="6857365"/>
          </a:xfrm>
          <a:prstGeom prst="rect">
            <a:avLst/>
          </a:prstGeom>
        </p:spPr>
      </p:pic>
      <p:pic>
        <p:nvPicPr>
          <p:cNvPr id="8" name="Image 56">
            <a:extLst>
              <a:ext uri="{FF2B5EF4-FFF2-40B4-BE49-F238E27FC236}">
                <a16:creationId xmlns:a16="http://schemas.microsoft.com/office/drawing/2014/main" id="{63744247-84CE-1F50-FCCE-F4694363F85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709" y="6299835"/>
            <a:ext cx="828675" cy="485775"/>
          </a:xfrm>
          <a:prstGeom prst="rect">
            <a:avLst/>
          </a:prstGeom>
          <a:effectLst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87B375-317C-FC12-181D-75C9758BCC20}"/>
              </a:ext>
            </a:extLst>
          </p:cNvPr>
          <p:cNvSpPr txBox="1"/>
          <p:nvPr/>
        </p:nvSpPr>
        <p:spPr>
          <a:xfrm>
            <a:off x="760377" y="1189956"/>
            <a:ext cx="10934515" cy="50962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Confirmed all data is </a:t>
            </a:r>
            <a:r>
              <a:rPr lang="en-US" sz="2000" dirty="0" err="1">
                <a:solidFill>
                  <a:srgbClr val="000000"/>
                </a:solidFill>
                <a:ea typeface="+mn-lt"/>
                <a:cs typeface="+mn-lt"/>
              </a:rPr>
              <a:t>parsable</a:t>
            </a: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 after validation</a:t>
            </a:r>
            <a:endParaRPr lang="en-US" sz="2000" dirty="0">
              <a:ea typeface="Calibri"/>
              <a:cs typeface="Calibr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647A13-6D58-B6F1-E4E8-95EC52DCCD78}"/>
              </a:ext>
            </a:extLst>
          </p:cNvPr>
          <p:cNvSpPr txBox="1">
            <a:spLocks/>
          </p:cNvSpPr>
          <p:nvPr/>
        </p:nvSpPr>
        <p:spPr>
          <a:xfrm>
            <a:off x="304200" y="376921"/>
            <a:ext cx="11589600" cy="828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u="sng" dirty="0">
                <a:latin typeface="Aptos Display"/>
              </a:rPr>
              <a:t>Data Collection &amp; Processing</a:t>
            </a:r>
            <a:endParaRPr lang="en-US" b="1" u="sng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632B3E1-F931-02E0-74CB-90F28059A3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129084"/>
              </p:ext>
            </p:extLst>
          </p:nvPr>
        </p:nvGraphicFramePr>
        <p:xfrm>
          <a:off x="2430882" y="1931672"/>
          <a:ext cx="7330233" cy="469392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443411">
                  <a:extLst>
                    <a:ext uri="{9D8B030D-6E8A-4147-A177-3AD203B41FA5}">
                      <a16:colId xmlns:a16="http://schemas.microsoft.com/office/drawing/2014/main" val="3131309869"/>
                    </a:ext>
                  </a:extLst>
                </a:gridCol>
                <a:gridCol w="2443411">
                  <a:extLst>
                    <a:ext uri="{9D8B030D-6E8A-4147-A177-3AD203B41FA5}">
                      <a16:colId xmlns:a16="http://schemas.microsoft.com/office/drawing/2014/main" val="208748062"/>
                    </a:ext>
                  </a:extLst>
                </a:gridCol>
                <a:gridCol w="2443411">
                  <a:extLst>
                    <a:ext uri="{9D8B030D-6E8A-4147-A177-3AD203B41FA5}">
                      <a16:colId xmlns:a16="http://schemas.microsoft.com/office/drawing/2014/main" val="171839676"/>
                    </a:ext>
                  </a:extLst>
                </a:gridCol>
              </a:tblGrid>
              <a:tr h="324990"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Item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File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Parsing Feasibility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3166141"/>
                  </a:ext>
                </a:extLst>
              </a:tr>
              <a:tr h="324990"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Syllabus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.xml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possible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0054828"/>
                  </a:ext>
                </a:extLst>
              </a:tr>
              <a:tr h="324990"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Schedule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.xml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Possible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1532596"/>
                  </a:ext>
                </a:extLst>
              </a:tr>
              <a:tr h="324990"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Grades &amp; Assessments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.xml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Possible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5613092"/>
                  </a:ext>
                </a:extLst>
              </a:tr>
              <a:tr h="324990"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Rubrics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.xml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Possible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1242212"/>
                  </a:ext>
                </a:extLst>
              </a:tr>
              <a:tr h="324990"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Announcements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.xml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Possible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4228353"/>
                  </a:ext>
                </a:extLst>
              </a:tr>
              <a:tr h="324990"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Lecture Materials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.pptx, .pdf, .mp4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Possible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2573419"/>
                  </a:ext>
                </a:extLst>
              </a:tr>
              <a:tr h="324990"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Metadata Files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.xml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Possible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571512"/>
                  </a:ext>
                </a:extLst>
              </a:tr>
              <a:tr h="324990"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Quiz Files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.xml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Possible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7983578"/>
                  </a:ext>
                </a:extLst>
              </a:tr>
              <a:tr h="324990"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Practice Files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.docx, .pdf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Possible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889178"/>
                  </a:ext>
                </a:extLst>
              </a:tr>
              <a:tr h="324990"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Reference Materials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.mp4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Possible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9352436"/>
                  </a:ext>
                </a:extLst>
              </a:tr>
              <a:tr h="324990"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Instructional Plan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.pdf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Possible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2941244"/>
                  </a:ext>
                </a:extLst>
              </a:tr>
              <a:tr h="324990"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Assignment Files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.docx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Possible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0802714"/>
                  </a:ext>
                </a:extLst>
              </a:tr>
              <a:tr h="324990"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Exam Files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.docx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Possible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3868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9664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CC4A6-2F3F-AC63-F8FC-D041EA22B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51">
            <a:extLst>
              <a:ext uri="{FF2B5EF4-FFF2-40B4-BE49-F238E27FC236}">
                <a16:creationId xmlns:a16="http://schemas.microsoft.com/office/drawing/2014/main" id="{41AB7137-929D-E043-45C2-A25BDEE6EDE3}"/>
              </a:ext>
            </a:extLst>
          </p:cNvPr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7" y="317"/>
            <a:ext cx="12191365" cy="6857365"/>
          </a:xfrm>
          <a:prstGeom prst="rect">
            <a:avLst/>
          </a:prstGeom>
        </p:spPr>
      </p:pic>
      <p:pic>
        <p:nvPicPr>
          <p:cNvPr id="8" name="Image 56">
            <a:extLst>
              <a:ext uri="{FF2B5EF4-FFF2-40B4-BE49-F238E27FC236}">
                <a16:creationId xmlns:a16="http://schemas.microsoft.com/office/drawing/2014/main" id="{87C960B5-2CA0-E73A-D7E0-AE46ECA5FD56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2709" y="6299835"/>
            <a:ext cx="828675" cy="485775"/>
          </a:xfrm>
          <a:prstGeom prst="rect">
            <a:avLst/>
          </a:prstGeom>
          <a:effectLst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EDA3DFC-892C-5012-3256-D4788CDB5034}"/>
              </a:ext>
            </a:extLst>
          </p:cNvPr>
          <p:cNvSpPr txBox="1">
            <a:spLocks/>
          </p:cNvSpPr>
          <p:nvPr/>
        </p:nvSpPr>
        <p:spPr>
          <a:xfrm>
            <a:off x="304200" y="376921"/>
            <a:ext cx="11589600" cy="828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u="sng" dirty="0">
                <a:solidFill>
                  <a:srgbClr val="000000"/>
                </a:solidFill>
                <a:ea typeface="+mn-lt"/>
                <a:cs typeface="+mn-lt"/>
              </a:rPr>
              <a:t>DTA System Enhancement</a:t>
            </a:r>
            <a:endParaRPr lang="en-US" b="1" u="sng" dirty="0"/>
          </a:p>
        </p:txBody>
      </p:sp>
      <p:pic>
        <p:nvPicPr>
          <p:cNvPr id="13" name="2025-02-27-DTA">
            <a:hlinkClick r:id="" action="ppaction://media"/>
            <a:extLst>
              <a:ext uri="{FF2B5EF4-FFF2-40B4-BE49-F238E27FC236}">
                <a16:creationId xmlns:a16="http://schemas.microsoft.com/office/drawing/2014/main" id="{B9E4A063-ACA9-A372-56F7-B954A3B574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8584" y="2442030"/>
            <a:ext cx="3549232" cy="31790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D91E96B-AD66-3424-C5E0-720D1DCF11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5923" y="2135874"/>
            <a:ext cx="4466059" cy="3897913"/>
          </a:xfrm>
          <a:prstGeom prst="rect">
            <a:avLst/>
          </a:prstGeom>
        </p:spPr>
      </p:pic>
      <p:pic>
        <p:nvPicPr>
          <p:cNvPr id="2056" name="Picture 8" descr="Cartoon Hammer GIFs - Find &amp; Share on GIPHY">
            <a:extLst>
              <a:ext uri="{FF2B5EF4-FFF2-40B4-BE49-F238E27FC236}">
                <a16:creationId xmlns:a16="http://schemas.microsoft.com/office/drawing/2014/main" id="{83089514-0FF7-6B72-19C0-F429C1FF7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0492" flipH="1">
            <a:off x="5503513" y="1733330"/>
            <a:ext cx="932541" cy="932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Cartoon Hammer GIFs - Find &amp; Share on GIPHY">
            <a:extLst>
              <a:ext uri="{FF2B5EF4-FFF2-40B4-BE49-F238E27FC236}">
                <a16:creationId xmlns:a16="http://schemas.microsoft.com/office/drawing/2014/main" id="{DEF1815B-5BAF-7112-35CE-8BA0E653C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78949" flipH="1">
            <a:off x="6945365" y="5316889"/>
            <a:ext cx="932541" cy="932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Cartoon Hammer GIFs - Find &amp; Share on GIPHY">
            <a:extLst>
              <a:ext uri="{FF2B5EF4-FFF2-40B4-BE49-F238E27FC236}">
                <a16:creationId xmlns:a16="http://schemas.microsoft.com/office/drawing/2014/main" id="{380B700F-B1A3-BA8F-4EBF-50D55EF0A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69508">
            <a:off x="10030187" y="1733331"/>
            <a:ext cx="932541" cy="932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74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60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0500A-3E0C-6E85-063F-987274E8E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51">
            <a:extLst>
              <a:ext uri="{FF2B5EF4-FFF2-40B4-BE49-F238E27FC236}">
                <a16:creationId xmlns:a16="http://schemas.microsoft.com/office/drawing/2014/main" id="{2E34F792-CE3A-4A32-6000-01D7B279C5E1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7" y="317"/>
            <a:ext cx="12191365" cy="6857365"/>
          </a:xfrm>
          <a:prstGeom prst="rect">
            <a:avLst/>
          </a:prstGeom>
        </p:spPr>
      </p:pic>
      <p:pic>
        <p:nvPicPr>
          <p:cNvPr id="8" name="Image 56">
            <a:extLst>
              <a:ext uri="{FF2B5EF4-FFF2-40B4-BE49-F238E27FC236}">
                <a16:creationId xmlns:a16="http://schemas.microsoft.com/office/drawing/2014/main" id="{5F675E39-287D-FBFD-6392-515019E639D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709" y="6299835"/>
            <a:ext cx="828675" cy="48577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0D7DE6-BC9F-7E58-79C2-012A2092E7BF}"/>
              </a:ext>
            </a:extLst>
          </p:cNvPr>
          <p:cNvSpPr txBox="1">
            <a:spLocks/>
          </p:cNvSpPr>
          <p:nvPr/>
        </p:nvSpPr>
        <p:spPr>
          <a:xfrm>
            <a:off x="304200" y="376921"/>
            <a:ext cx="11589600" cy="828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u="sng" dirty="0">
                <a:latin typeface="Aptos Display"/>
              </a:rPr>
              <a:t>Next Plan</a:t>
            </a:r>
            <a:endParaRPr lang="en-US" b="1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2224C0-041F-0571-0D12-1973E716A5F3}"/>
              </a:ext>
            </a:extLst>
          </p:cNvPr>
          <p:cNvSpPr txBox="1"/>
          <p:nvPr/>
        </p:nvSpPr>
        <p:spPr>
          <a:xfrm>
            <a:off x="748784" y="1510268"/>
            <a:ext cx="10246360" cy="281795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,Sans-Serif" panose="05000000000000000000" pitchFamily="2" charset="2"/>
              <a:buChar char="Ø"/>
            </a:pPr>
            <a:r>
              <a:rPr lang="en-US" sz="2000" b="1" dirty="0">
                <a:solidFill>
                  <a:srgbClr val="000000"/>
                </a:solidFill>
                <a:ea typeface="+mn-lt"/>
                <a:cs typeface="+mn-lt"/>
              </a:rPr>
              <a:t>Data normalization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Data cleaning &amp; </a:t>
            </a:r>
            <a:r>
              <a:rPr lang="en-CA" sz="2000" dirty="0">
                <a:solidFill>
                  <a:srgbClr val="000000"/>
                </a:solidFill>
                <a:ea typeface="+mn-lt"/>
                <a:cs typeface="+mn-lt"/>
              </a:rPr>
              <a:t>validation</a:t>
            </a:r>
            <a:endParaRPr lang="en-US" sz="20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800" b="1" dirty="0">
                <a:solidFill>
                  <a:srgbClr val="000000"/>
                </a:solidFill>
                <a:ea typeface="+mn-lt"/>
                <a:cs typeface="+mn-lt"/>
              </a:rPr>
              <a:t>DTA System Enhancement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ea typeface="Calibri"/>
                <a:cs typeface="Calibri"/>
              </a:rPr>
              <a:t>Keep working on it.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875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51">
            <a:extLst>
              <a:ext uri="{FF2B5EF4-FFF2-40B4-BE49-F238E27FC236}">
                <a16:creationId xmlns:a16="http://schemas.microsoft.com/office/drawing/2014/main" id="{63B9112C-0558-2C58-7C25-4032971AA578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7" y="317"/>
            <a:ext cx="12191365" cy="6857365"/>
          </a:xfrm>
          <a:prstGeom prst="rect">
            <a:avLst/>
          </a:prstGeom>
        </p:spPr>
      </p:pic>
      <p:pic>
        <p:nvPicPr>
          <p:cNvPr id="8" name="Image 56">
            <a:extLst>
              <a:ext uri="{FF2B5EF4-FFF2-40B4-BE49-F238E27FC236}">
                <a16:creationId xmlns:a16="http://schemas.microsoft.com/office/drawing/2014/main" id="{13A1AEC7-EA0C-EA30-F8FE-F2F137C3D13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709" y="6299835"/>
            <a:ext cx="828675" cy="4857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75AB2A-1273-33C5-BD88-DFBA17250D91}"/>
              </a:ext>
            </a:extLst>
          </p:cNvPr>
          <p:cNvSpPr/>
          <p:nvPr/>
        </p:nvSpPr>
        <p:spPr>
          <a:xfrm>
            <a:off x="3885064" y="2613392"/>
            <a:ext cx="4421872" cy="163121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0000" b="1" u="sng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cs typeface="Calibri Light"/>
              </a:rPr>
              <a:t>Q </a:t>
            </a:r>
            <a:r>
              <a:rPr lang="en-US" sz="4800" b="1" u="sng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cs typeface="Calibri Light"/>
              </a:rPr>
              <a:t>&amp;</a:t>
            </a:r>
            <a:r>
              <a:rPr lang="en-US" sz="10000" b="1" u="sng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cs typeface="Calibri Light"/>
              </a:rPr>
              <a:t> A </a:t>
            </a:r>
            <a:endParaRPr lang="en-CA" sz="100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68125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223</Words>
  <Application>Microsoft Office PowerPoint</Application>
  <PresentationFormat>Widescreen</PresentationFormat>
  <Paragraphs>91</Paragraphs>
  <Slides>8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ui-sans-serif</vt:lpstr>
      <vt:lpstr>Wingdings,Sans-Serif</vt:lpstr>
      <vt:lpstr>Aptos</vt:lpstr>
      <vt:lpstr>Aptos Display</vt:lpstr>
      <vt:lpstr>Arial</vt:lpstr>
      <vt:lpstr>Calibri</vt:lpstr>
      <vt:lpstr>Calibri Light</vt:lpstr>
      <vt:lpstr>Courier New</vt:lpstr>
      <vt:lpstr>Wingdings</vt:lpstr>
      <vt:lpstr>Office Theme</vt:lpstr>
      <vt:lpstr>PowerPoint Presentation</vt:lpstr>
      <vt:lpstr>Team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Jongeon Lee</dc:creator>
  <cp:lastModifiedBy>Jongeon Lee</cp:lastModifiedBy>
  <cp:revision>3</cp:revision>
  <dcterms:created xsi:type="dcterms:W3CDTF">2025-02-12T15:02:18Z</dcterms:created>
  <dcterms:modified xsi:type="dcterms:W3CDTF">2025-03-25T13:41:34Z</dcterms:modified>
</cp:coreProperties>
</file>